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E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10"/>
  </p:normalViewPr>
  <p:slideViewPr>
    <p:cSldViewPr snapToGrid="0" snapToObjects="1">
      <p:cViewPr varScale="1">
        <p:scale>
          <a:sx n="113" d="100"/>
          <a:sy n="113" d="100"/>
        </p:scale>
        <p:origin x="18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C99C1-4FD2-7E4A-9516-B47A5F1613BF}" type="datetimeFigureOut">
              <a:rPr lang="it-IT" smtClean="0"/>
              <a:t>29/09/21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47E59-5B20-534A-ACD7-1CADF5A4C9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2424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73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35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4BD46E-9F65-6D47-A7AC-4C7FDB929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3F28C13-27A3-7F40-AC04-2CE69E414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D0F2DB-357F-6D44-B568-828C4552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15AE-8D16-5144-8BF7-0C328C1C1202}" type="datetimeFigureOut">
              <a:rPr lang="it-IT" smtClean="0"/>
              <a:t>29/09/21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130CDA-6CB7-7D44-B7EE-6AE1D012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6E1E0B-BB1C-974D-8FA0-EB2F5553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2A8B-00B7-2A45-9B62-F2EB8252E1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0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1769E-84F9-424F-A058-13DA38DB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5879E94-DC47-4142-941B-54ABE8821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3874BF-9AE6-C842-9E14-447BDA11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15AE-8D16-5144-8BF7-0C328C1C1202}" type="datetimeFigureOut">
              <a:rPr lang="it-IT" smtClean="0"/>
              <a:t>29/09/21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F5E6D6-6263-A942-9CA0-0392F256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AB1D92-0161-C24F-89B4-4A9773EA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2A8B-00B7-2A45-9B62-F2EB8252E1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600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5215FE1-1965-6B4E-AA63-E549CBBDA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B6B577D-040C-1C45-8570-54EC23251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02459A-725F-7844-8B6B-874D9683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15AE-8D16-5144-8BF7-0C328C1C1202}" type="datetimeFigureOut">
              <a:rPr lang="it-IT" smtClean="0"/>
              <a:t>29/09/21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A5BEFF-ABA7-E647-8EA5-609CA6A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9995C5-B914-3644-9EE7-00F79058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2A8B-00B7-2A45-9B62-F2EB8252E1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659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11773233" y="1498268"/>
            <a:ext cx="144867" cy="144833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4" name="Google Shape;414;p20"/>
          <p:cNvSpPr/>
          <p:nvPr/>
        </p:nvSpPr>
        <p:spPr>
          <a:xfrm>
            <a:off x="12208333" y="1787267"/>
            <a:ext cx="148600" cy="147967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5" name="Google Shape;415;p20"/>
          <p:cNvSpPr/>
          <p:nvPr/>
        </p:nvSpPr>
        <p:spPr>
          <a:xfrm>
            <a:off x="7746468" y="285868"/>
            <a:ext cx="144833" cy="144833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20"/>
          <p:cNvSpPr/>
          <p:nvPr/>
        </p:nvSpPr>
        <p:spPr>
          <a:xfrm>
            <a:off x="9439734" y="560118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7" name="Google Shape;417;p20"/>
          <p:cNvSpPr/>
          <p:nvPr/>
        </p:nvSpPr>
        <p:spPr>
          <a:xfrm>
            <a:off x="10603601" y="371351"/>
            <a:ext cx="59967" cy="59333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20"/>
          <p:cNvSpPr/>
          <p:nvPr/>
        </p:nvSpPr>
        <p:spPr>
          <a:xfrm>
            <a:off x="9829934" y="-92433"/>
            <a:ext cx="207900" cy="207900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20"/>
          <p:cNvSpPr/>
          <p:nvPr/>
        </p:nvSpPr>
        <p:spPr>
          <a:xfrm>
            <a:off x="11285701" y="473400"/>
            <a:ext cx="207900" cy="208533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20"/>
          <p:cNvSpPr/>
          <p:nvPr/>
        </p:nvSpPr>
        <p:spPr>
          <a:xfrm>
            <a:off x="9685701" y="809818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20"/>
          <p:cNvSpPr/>
          <p:nvPr/>
        </p:nvSpPr>
        <p:spPr>
          <a:xfrm>
            <a:off x="8398467" y="1210167"/>
            <a:ext cx="207900" cy="207867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2" name="Google Shape;422;p20"/>
          <p:cNvSpPr/>
          <p:nvPr/>
        </p:nvSpPr>
        <p:spPr>
          <a:xfrm>
            <a:off x="-110666" y="6053951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3" name="Google Shape;423;p20"/>
          <p:cNvSpPr/>
          <p:nvPr/>
        </p:nvSpPr>
        <p:spPr>
          <a:xfrm>
            <a:off x="135301" y="6303651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6144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D6E62C-AA78-F542-A79E-C5F2BA2C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32A231-A766-1C42-A680-C2C5C1BEA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FE2D4F-ECA3-4E40-9861-A5E0A965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15AE-8D16-5144-8BF7-0C328C1C1202}" type="datetimeFigureOut">
              <a:rPr lang="it-IT" smtClean="0"/>
              <a:t>29/09/21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B8C8B8-EF6D-7944-816A-FEC5D06E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4B4EBB-C0FB-A545-90C3-9F3D2C3D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2A8B-00B7-2A45-9B62-F2EB8252E1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12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4D998B-F186-354D-9560-77AB27F1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C57E14-FF68-7142-92A7-26A8428FF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BA0714-B48B-314B-9762-672530F0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15AE-8D16-5144-8BF7-0C328C1C1202}" type="datetimeFigureOut">
              <a:rPr lang="it-IT" smtClean="0"/>
              <a:t>29/09/21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84C467-EE1E-804E-A969-AAA749B6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25F740-8BC7-674A-83FA-230A15A1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2A8B-00B7-2A45-9B62-F2EB8252E1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17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C3E42-1F71-0A44-AB5E-2505AC7E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F2909D-F126-EB4B-8EBB-59C9D39A1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984814-E918-8749-B710-D4146A337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63DC7A-3565-F946-8C72-2E1BD13F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15AE-8D16-5144-8BF7-0C328C1C1202}" type="datetimeFigureOut">
              <a:rPr lang="it-IT" smtClean="0"/>
              <a:t>29/09/21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C8DEA3-172C-3D43-A170-BB6BAE83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44CDC9-C970-7441-9789-E957EAAA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2A8B-00B7-2A45-9B62-F2EB8252E1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753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8602F1-095F-444A-83BE-05324F20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3B46CC-93E8-1D4E-A515-EB66C864F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E9A3122-E3C3-4A49-AFC3-9C71DB740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FA4A9C4-07E9-5F40-8F9E-0851941B8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B6E79C2-96E3-BF4F-904E-754651248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4AA34FB-4541-ED4A-8C72-4C4CF416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15AE-8D16-5144-8BF7-0C328C1C1202}" type="datetimeFigureOut">
              <a:rPr lang="it-IT" smtClean="0"/>
              <a:t>29/09/21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0EF3002-7B07-1C4E-91EE-005C1794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4A483BA-8E2F-6943-BBE8-B2C0E61D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2A8B-00B7-2A45-9B62-F2EB8252E1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656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4505FD-AFEB-0A45-A2C5-73C36F36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5B03914-BD2B-7F44-80B2-AABE926D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15AE-8D16-5144-8BF7-0C328C1C1202}" type="datetimeFigureOut">
              <a:rPr lang="it-IT" smtClean="0"/>
              <a:t>29/09/21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5C15EC7-DDF4-5243-BF36-AC98FB0A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E2D4220-9105-4040-AD08-A3AE47E7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2A8B-00B7-2A45-9B62-F2EB8252E1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48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D87F16-1F46-7547-96F4-3EE475D3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15AE-8D16-5144-8BF7-0C328C1C1202}" type="datetimeFigureOut">
              <a:rPr lang="it-IT" smtClean="0"/>
              <a:t>29/09/21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DB07867-37B7-E04A-96A6-FECD630B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81B672-0502-CC45-AC2F-DBC56195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2A8B-00B7-2A45-9B62-F2EB8252E1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04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749964-6B72-554B-A93A-3B4DB416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9BA8E0-7C73-CC46-9AB5-02F26EDED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309C76-56F2-8340-A5DF-08D1536D4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6534F53-34A9-3548-869D-FC533C5F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15AE-8D16-5144-8BF7-0C328C1C1202}" type="datetimeFigureOut">
              <a:rPr lang="it-IT" smtClean="0"/>
              <a:t>29/09/21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5B1478-F61A-2D4F-9882-639DC8A0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FC8891-0A13-5443-BC70-FFBFA791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2A8B-00B7-2A45-9B62-F2EB8252E1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47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A94B7F-150A-654D-B79B-7EC70130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8E68C7A-FDC1-A547-A83D-0687B4B38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AE040CB-6CDC-D040-98A3-D0D76D6BF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11E329-1F39-E640-B0DE-C742D11D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15AE-8D16-5144-8BF7-0C328C1C1202}" type="datetimeFigureOut">
              <a:rPr lang="it-IT" smtClean="0"/>
              <a:t>29/09/21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7ABEEC-AB23-1248-9D4E-34D290E2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F688997-0379-5549-AF4F-94FA8808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2A8B-00B7-2A45-9B62-F2EB8252E1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852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E830B35-9E6C-3147-ABA7-58FA8C7D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D331D37-3EC9-4442-963D-D465C27A6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CA6055-09D5-4141-A533-63B796357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15AE-8D16-5144-8BF7-0C328C1C1202}" type="datetimeFigureOut">
              <a:rPr lang="it-IT" smtClean="0"/>
              <a:t>29/09/21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A19B06-465F-2B48-91C1-5D7CEC53A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2E8A75-10E1-F642-9743-D9C0F761E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E2A8B-00B7-2A45-9B62-F2EB8252E1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660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Ruzzle#cite_note-Tgcom-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E45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680553" y="3432219"/>
            <a:ext cx="6755262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it-IT" dirty="0">
                <a:solidFill>
                  <a:schemeClr val="bg1"/>
                </a:solidFill>
              </a:rPr>
              <a:t>Mattia De Maria - Matteo Origgi – Elia Saetti – Marco </a:t>
            </a:r>
            <a:r>
              <a:rPr lang="it-IT" dirty="0" err="1">
                <a:solidFill>
                  <a:schemeClr val="bg1"/>
                </a:solidFill>
              </a:rPr>
              <a:t>Soggiu</a:t>
            </a:r>
            <a:r>
              <a:rPr lang="it-IT" dirty="0">
                <a:solidFill>
                  <a:schemeClr val="bg1"/>
                </a:solidFill>
              </a:rPr>
              <a:t> – Riccardo Villa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chemeClr val="bg1"/>
                </a:solidFill>
              </a:rPr>
              <a:t>5^B INFORMATICA </a:t>
            </a: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983765" y="721013"/>
            <a:ext cx="80276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it-IT" b="1" dirty="0">
                <a:solidFill>
                  <a:schemeClr val="bg1"/>
                </a:solidFill>
              </a:rPr>
              <a:t>RUZZLE PARTY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2556375" y="6287327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7" name="Google Shape;437;p25"/>
          <p:cNvSpPr/>
          <p:nvPr/>
        </p:nvSpPr>
        <p:spPr>
          <a:xfrm>
            <a:off x="9397259" y="4717088"/>
            <a:ext cx="77112" cy="77112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8" name="Google Shape;438;p25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9" name="Google Shape;439;p25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0" name="Google Shape;440;p25"/>
          <p:cNvSpPr/>
          <p:nvPr/>
        </p:nvSpPr>
        <p:spPr>
          <a:xfrm>
            <a:off x="7959339" y="41584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1" name="Google Shape;441;p25"/>
          <p:cNvSpPr/>
          <p:nvPr/>
        </p:nvSpPr>
        <p:spPr>
          <a:xfrm>
            <a:off x="3898990" y="5736278"/>
            <a:ext cx="159991" cy="159991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8309752" y="4928442"/>
            <a:ext cx="161912" cy="1430863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9040731" y="450286"/>
            <a:ext cx="177669" cy="2603169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2144957" y="1706729"/>
            <a:ext cx="265649" cy="3771913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3140923" y="4928438"/>
            <a:ext cx="11285" cy="3359551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3" name="Google Shape;453;p25"/>
          <p:cNvSpPr/>
          <p:nvPr/>
        </p:nvSpPr>
        <p:spPr>
          <a:xfrm>
            <a:off x="9928802" y="4606608"/>
            <a:ext cx="11285" cy="2252128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5963334" y="5238140"/>
            <a:ext cx="265335" cy="1156264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E45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768456" y="2082811"/>
            <a:ext cx="3322317" cy="297587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1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Ruzzle</a:t>
            </a: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è</a:t>
            </a: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un </a:t>
            </a:r>
            <a:r>
              <a:rPr lang="en-US" sz="1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gioco</a:t>
            </a: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ispirato</a:t>
            </a: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ai </a:t>
            </a:r>
            <a:r>
              <a:rPr lang="en-US" sz="1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giochi</a:t>
            </a: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 </a:t>
            </a:r>
            <a:r>
              <a:rPr lang="en-US" sz="1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tavolo</a:t>
            </a: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Boogle</a:t>
            </a: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e Scrabble e </a:t>
            </a:r>
            <a:r>
              <a:rPr lang="en-US" sz="1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</a:t>
            </a: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basa</a:t>
            </a: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sul</a:t>
            </a: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componimento</a:t>
            </a: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di parole di senso </a:t>
            </a:r>
            <a:r>
              <a:rPr lang="en-US" sz="1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compiuto</a:t>
            </a: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Trascinando</a:t>
            </a: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le </a:t>
            </a:r>
            <a:r>
              <a:rPr lang="en-US" sz="1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lettere</a:t>
            </a: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disposte</a:t>
            </a: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 una </a:t>
            </a:r>
            <a:r>
              <a:rPr lang="en-US" sz="1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griglia</a:t>
            </a: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di 16 </a:t>
            </a:r>
            <a:r>
              <a:rPr lang="en-US" sz="1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caselle</a:t>
            </a: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</a:t>
            </a: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prova</a:t>
            </a: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1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comporre</a:t>
            </a: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delle</a:t>
            </a: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parole </a:t>
            </a:r>
            <a:r>
              <a:rPr lang="en-US" sz="1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</a:t>
            </a: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saranno</a:t>
            </a: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verificate</a:t>
            </a: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dal </a:t>
            </a:r>
            <a:r>
              <a:rPr lang="en-US" sz="1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sistema</a:t>
            </a: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1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1" descr="Immagine che contiene testo, elettronico, calcolatrice, blu&#10;&#10;Descrizione generata automaticamente">
            <a:extLst>
              <a:ext uri="{FF2B5EF4-FFF2-40B4-BE49-F238E27FC236}">
                <a16:creationId xmlns:a16="http://schemas.microsoft.com/office/drawing/2014/main" id="{10FC8426-C49F-D24E-AD2B-850A5A761E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35" b="22798"/>
          <a:stretch/>
        </p:blipFill>
        <p:spPr>
          <a:xfrm>
            <a:off x="5584118" y="566916"/>
            <a:ext cx="5957667" cy="5724168"/>
          </a:xfrm>
          <a:prstGeom prst="rect">
            <a:avLst/>
          </a:prstGeom>
        </p:spPr>
      </p:pic>
      <p:sp>
        <p:nvSpPr>
          <p:cNvPr id="4" name="Google Shape;435;p25">
            <a:extLst>
              <a:ext uri="{FF2B5EF4-FFF2-40B4-BE49-F238E27FC236}">
                <a16:creationId xmlns:a16="http://schemas.microsoft.com/office/drawing/2014/main" id="{8D475C08-339B-FD43-B9D7-F1E8152B3E2C}"/>
              </a:ext>
            </a:extLst>
          </p:cNvPr>
          <p:cNvSpPr txBox="1">
            <a:spLocks/>
          </p:cNvSpPr>
          <p:nvPr/>
        </p:nvSpPr>
        <p:spPr>
          <a:xfrm>
            <a:off x="714958" y="1417320"/>
            <a:ext cx="3564779" cy="115849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it-IT" b="1" dirty="0"/>
              <a:t>RUZZLE PARTY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E45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714958" y="2464804"/>
            <a:ext cx="3322317" cy="297587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</a:pPr>
            <a:b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1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Google Shape;435;p25">
            <a:extLst>
              <a:ext uri="{FF2B5EF4-FFF2-40B4-BE49-F238E27FC236}">
                <a16:creationId xmlns:a16="http://schemas.microsoft.com/office/drawing/2014/main" id="{8D475C08-339B-FD43-B9D7-F1E8152B3E2C}"/>
              </a:ext>
            </a:extLst>
          </p:cNvPr>
          <p:cNvSpPr txBox="1">
            <a:spLocks/>
          </p:cNvSpPr>
          <p:nvPr/>
        </p:nvSpPr>
        <p:spPr>
          <a:xfrm>
            <a:off x="811350" y="821851"/>
            <a:ext cx="5374958" cy="115849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it-IT" b="1" dirty="0">
                <a:solidFill>
                  <a:schemeClr val="bg1"/>
                </a:solidFill>
              </a:rPr>
              <a:t>MODALITÀ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b="1" dirty="0">
                <a:solidFill>
                  <a:schemeClr val="bg1"/>
                </a:solidFill>
              </a:rPr>
              <a:t>DI GIOCO ☞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624BA5D-C734-1744-A1CE-069DAF19499D}"/>
              </a:ext>
            </a:extLst>
          </p:cNvPr>
          <p:cNvSpPr txBox="1"/>
          <p:nvPr/>
        </p:nvSpPr>
        <p:spPr>
          <a:xfrm>
            <a:off x="867795" y="2040581"/>
            <a:ext cx="48782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bg1"/>
                </a:solidFill>
              </a:rPr>
              <a:t>Ciascuna partita è divisa in tre round, e il punteggio finale è dato dalla somma dei punteggi ottenuti nei singoli round. In ciascun round il giocatore ha due minuti a disposizione per formare il maggior numero di parole di senso compiuto con le sedici lettere a disposizione nella griglia 4×4 sullo schermo. Le parole devono essere di almeno 2 lettere e devono essere formate unendo lettere adiacenti fra loro in orizzontale, verticale o diagonale. Non è possibile inserire la stessa casella-lettera più volte all'interno della stessa parola.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F32A181-DA97-5F41-A96D-E58B0FF6F107}"/>
              </a:ext>
            </a:extLst>
          </p:cNvPr>
          <p:cNvSpPr txBox="1"/>
          <p:nvPr/>
        </p:nvSpPr>
        <p:spPr>
          <a:xfrm>
            <a:off x="6547559" y="2003065"/>
            <a:ext cx="467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bg1"/>
                </a:solidFill>
              </a:rPr>
              <a:t>Il punteggio totale assegnato a ciascuna parola trovata è dato dalla somma dei punteggi assegnati alle singole lettere più un "bonus lunghezza" per le parole più lunghe di cinque lettere. È possibile aumentare il proprio punteggio utilizzando le lettere contrassegnate da simboli-bonus: DL duplica il valore relativo alla lettera, TL triplica il suo valore; DW duplica e TW triplica il valore totale della parola.</a:t>
            </a:r>
            <a:r>
              <a:rPr lang="it-IT" baseline="30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r>
              <a:rPr lang="it-IT" dirty="0">
                <a:solidFill>
                  <a:schemeClr val="bg1"/>
                </a:solidFill>
              </a:rPr>
              <a:t> Il numero delle lettere bonus varia a seconda del round: nel primo round sono presenti solamente una DL e una TL, nel secondo round compare anche una DW mentre nel terzo sono presenti anche due DW e una TW.</a:t>
            </a:r>
          </a:p>
        </p:txBody>
      </p: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7102C76A-9C21-424C-841E-C500664728CE}"/>
              </a:ext>
            </a:extLst>
          </p:cNvPr>
          <p:cNvCxnSpPr/>
          <p:nvPr/>
        </p:nvCxnSpPr>
        <p:spPr>
          <a:xfrm>
            <a:off x="6118578" y="1773987"/>
            <a:ext cx="0" cy="43349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12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E45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714958" y="2464804"/>
            <a:ext cx="3322317" cy="297587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</a:pPr>
            <a:b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1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10AFFA79-09B2-6A4C-8694-51B0475ADB72}"/>
              </a:ext>
            </a:extLst>
          </p:cNvPr>
          <p:cNvSpPr/>
          <p:nvPr/>
        </p:nvSpPr>
        <p:spPr>
          <a:xfrm>
            <a:off x="3864950" y="959555"/>
            <a:ext cx="4289777" cy="216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F2158CA-CE59-B94D-8C9C-15627D9876BD}"/>
              </a:ext>
            </a:extLst>
          </p:cNvPr>
          <p:cNvSpPr/>
          <p:nvPr/>
        </p:nvSpPr>
        <p:spPr>
          <a:xfrm>
            <a:off x="714958" y="3429000"/>
            <a:ext cx="4289777" cy="216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B3EFDA7-4157-F74A-9346-FCDF880DE823}"/>
              </a:ext>
            </a:extLst>
          </p:cNvPr>
          <p:cNvSpPr/>
          <p:nvPr/>
        </p:nvSpPr>
        <p:spPr>
          <a:xfrm>
            <a:off x="7038624" y="3455404"/>
            <a:ext cx="4289777" cy="216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F6DBC1E-9A93-004A-A758-92DF4C95057A}"/>
              </a:ext>
            </a:extLst>
          </p:cNvPr>
          <p:cNvSpPr txBox="1"/>
          <p:nvPr/>
        </p:nvSpPr>
        <p:spPr>
          <a:xfrm>
            <a:off x="3987971" y="1050464"/>
            <a:ext cx="117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PLAYER 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956CE8-1540-8D40-A4B1-8BEBFB1A632D}"/>
              </a:ext>
            </a:extLst>
          </p:cNvPr>
          <p:cNvSpPr txBox="1"/>
          <p:nvPr/>
        </p:nvSpPr>
        <p:spPr>
          <a:xfrm>
            <a:off x="6969393" y="1050464"/>
            <a:ext cx="117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PLAYER 2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6E9DCDB-B2C0-D14D-9807-B390738D1C89}"/>
              </a:ext>
            </a:extLst>
          </p:cNvPr>
          <p:cNvSpPr txBox="1"/>
          <p:nvPr/>
        </p:nvSpPr>
        <p:spPr>
          <a:xfrm>
            <a:off x="4037275" y="1665570"/>
            <a:ext cx="801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9FF84ED-4001-A949-B111-4F1C8EC7AA59}"/>
              </a:ext>
            </a:extLst>
          </p:cNvPr>
          <p:cNvSpPr txBox="1"/>
          <p:nvPr/>
        </p:nvSpPr>
        <p:spPr>
          <a:xfrm>
            <a:off x="7155659" y="1695363"/>
            <a:ext cx="801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chemeClr val="bg1"/>
                </a:solidFill>
              </a:rPr>
              <a:t>00</a:t>
            </a:r>
          </a:p>
        </p:txBody>
      </p:sp>
      <p:pic>
        <p:nvPicPr>
          <p:cNvPr id="16" name="Immagine 15" descr="Immagine che contiene testo, elettronico, calcolatrice, blu&#10;&#10;Descrizione generata automaticamente">
            <a:extLst>
              <a:ext uri="{FF2B5EF4-FFF2-40B4-BE49-F238E27FC236}">
                <a16:creationId xmlns:a16="http://schemas.microsoft.com/office/drawing/2014/main" id="{D98CDA23-6E84-8C4E-BC44-AB755C829B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35" b="22798"/>
          <a:stretch/>
        </p:blipFill>
        <p:spPr>
          <a:xfrm>
            <a:off x="1933406" y="3656347"/>
            <a:ext cx="1852879" cy="1780259"/>
          </a:xfrm>
          <a:prstGeom prst="rect">
            <a:avLst/>
          </a:prstGeom>
        </p:spPr>
      </p:pic>
      <p:pic>
        <p:nvPicPr>
          <p:cNvPr id="17" name="Immagine 16" descr="Immagine che contiene testo, elettronico, calcolatrice, blu&#10;&#10;Descrizione generata automaticamente">
            <a:extLst>
              <a:ext uri="{FF2B5EF4-FFF2-40B4-BE49-F238E27FC236}">
                <a16:creationId xmlns:a16="http://schemas.microsoft.com/office/drawing/2014/main" id="{394FB2C9-DC89-B14C-9618-4E6DB4328E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35" b="22798"/>
          <a:stretch/>
        </p:blipFill>
        <p:spPr>
          <a:xfrm>
            <a:off x="8279650" y="3656347"/>
            <a:ext cx="1852879" cy="1780259"/>
          </a:xfrm>
          <a:prstGeom prst="rect">
            <a:avLst/>
          </a:prstGeom>
        </p:spPr>
      </p:pic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4DBA8FAE-53D1-4245-ADD8-4D28B0B3F851}"/>
              </a:ext>
            </a:extLst>
          </p:cNvPr>
          <p:cNvSpPr/>
          <p:nvPr/>
        </p:nvSpPr>
        <p:spPr>
          <a:xfrm>
            <a:off x="5462327" y="2585156"/>
            <a:ext cx="1095022" cy="3951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START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730FBCF-9994-D74F-8AFD-3D7D50188CBE}"/>
              </a:ext>
            </a:extLst>
          </p:cNvPr>
          <p:cNvSpPr txBox="1"/>
          <p:nvPr/>
        </p:nvSpPr>
        <p:spPr>
          <a:xfrm>
            <a:off x="5428460" y="1328159"/>
            <a:ext cx="1174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dirty="0"/>
              <a:t>⏱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CFC9C9E-AA48-BB4C-82FD-7FF4128862A1}"/>
              </a:ext>
            </a:extLst>
          </p:cNvPr>
          <p:cNvSpPr txBox="1"/>
          <p:nvPr/>
        </p:nvSpPr>
        <p:spPr>
          <a:xfrm>
            <a:off x="10513713" y="3106547"/>
            <a:ext cx="121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C000"/>
                </a:solidFill>
              </a:rPr>
              <a:t>CLIENT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0768961-E95C-4C4D-873B-C82315331709}"/>
              </a:ext>
            </a:extLst>
          </p:cNvPr>
          <p:cNvSpPr txBox="1"/>
          <p:nvPr/>
        </p:nvSpPr>
        <p:spPr>
          <a:xfrm>
            <a:off x="714958" y="3088763"/>
            <a:ext cx="121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C000"/>
                </a:solidFill>
              </a:rPr>
              <a:t>CLIENT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254E1B3-0C69-D04F-AC86-ED4202FB40C2}"/>
              </a:ext>
            </a:extLst>
          </p:cNvPr>
          <p:cNvSpPr txBox="1"/>
          <p:nvPr/>
        </p:nvSpPr>
        <p:spPr>
          <a:xfrm>
            <a:off x="3864950" y="623900"/>
            <a:ext cx="121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C000"/>
                </a:solidFill>
              </a:rPr>
              <a:t>SERVER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E3CFA44-C6B6-8146-8E0F-3FC032FC26D9}"/>
              </a:ext>
            </a:extLst>
          </p:cNvPr>
          <p:cNvSpPr txBox="1"/>
          <p:nvPr/>
        </p:nvSpPr>
        <p:spPr>
          <a:xfrm>
            <a:off x="4017724" y="2183704"/>
            <a:ext cx="1218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punteggio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6F51E13-EDCA-5040-84F9-B37CBA73C482}"/>
              </a:ext>
            </a:extLst>
          </p:cNvPr>
          <p:cNvSpPr txBox="1"/>
          <p:nvPr/>
        </p:nvSpPr>
        <p:spPr>
          <a:xfrm>
            <a:off x="7134972" y="2200295"/>
            <a:ext cx="1218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punteggio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4984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299</Words>
  <Application>Microsoft Macintosh PowerPoint</Application>
  <PresentationFormat>Widescreen</PresentationFormat>
  <Paragraphs>21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Livvic Light</vt:lpstr>
      <vt:lpstr>Nunito Light</vt:lpstr>
      <vt:lpstr>Tw Cen MT</vt:lpstr>
      <vt:lpstr>Tema di Office</vt:lpstr>
      <vt:lpstr>RUZZLE PARTY</vt:lpstr>
      <vt:lpstr>Ruzzle è un gioco ispirato ai giochi da tavolo Boogle e e Scrabble e si basa sul componimento di parole di senso compiuto.  Trascinando le lettere disposte in una griglia di 16 caselle si prova a comporre delle parole che saranno verificate dal sistema.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Origgi Matteo</dc:creator>
  <cp:lastModifiedBy>Origgi Matteo</cp:lastModifiedBy>
  <cp:revision>5</cp:revision>
  <dcterms:created xsi:type="dcterms:W3CDTF">2021-09-29T14:09:47Z</dcterms:created>
  <dcterms:modified xsi:type="dcterms:W3CDTF">2021-09-29T14:59:16Z</dcterms:modified>
</cp:coreProperties>
</file>