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08" y="-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presentation!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Revision </a:t>
            </a:r>
            <a:r>
              <a:rPr lang="en-US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 second slide</a:t>
            </a:r>
            <a:endParaRPr lang="en-US" dirty="0"/>
          </a:p>
        </p:txBody>
      </p:sp>
      <p:pic>
        <p:nvPicPr>
          <p:cNvPr id="1026" name="Picture 2" descr="C:\Users\Admin\AppData\Local\Microsoft\Windows\Temporary Internet Files\Content.IE5\7UU52U55\MC900082473[1]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76438"/>
            <a:ext cx="6629400" cy="489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946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Test presentation!</vt:lpstr>
      <vt:lpstr>Testing a second slide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presentation!</dc:title>
  <dc:creator>Admin</dc:creator>
  <cp:lastModifiedBy>Admin</cp:lastModifiedBy>
  <cp:revision>2</cp:revision>
  <dcterms:created xsi:type="dcterms:W3CDTF">2006-08-16T00:00:00Z</dcterms:created>
  <dcterms:modified xsi:type="dcterms:W3CDTF">2014-12-08T17:32:35Z</dcterms:modified>
</cp:coreProperties>
</file>