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" y="1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1C94-66D1-489D-BC2D-7C43445AA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6735A-6C5B-4611-B091-3889445F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B75A-4C96-4260-8EA7-881AA889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29AF-32AB-4F92-A64A-8914CA85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EEA2F-54A4-4AE4-BD2B-ED964A64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40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05A1-A5A8-4B9B-83BA-D3CCC4BB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9D8A0-DECA-428B-85B6-69DF1697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8B3A9-2E56-4453-9098-D5DFD55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B0EA-6E0B-458F-888C-0926C8A9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5B0D-B193-49AD-9037-284B9F1D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1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5E28C-A045-44C2-854A-AE8399F4A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67AF-91B2-4705-9B1C-01748797B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0CEB-C4C7-4BBA-A5A7-6663ED1D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D7E5-CE5C-4E75-8769-E1195B87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97FA0-718B-4011-8F85-1DC07A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139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DD3F-461D-4A3F-8417-C8EB5445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96BD-1A77-48C1-AC5F-781CFD36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F111-E577-420F-9063-C52E0635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F3F4-07CB-4C5E-808B-1621F226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F110-DCB6-4DD2-B220-AB86027C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183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8C25-F5FC-419A-90BD-0DF7A0EF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B2DF2-D9D8-4FAA-8039-E6F8D906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30AF7-9560-4E5C-B3AB-C69FB3C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FE76-4900-4FF7-B086-90BE4D27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569A2-D4E9-4DEC-8480-C5551F0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09D8-AE16-4786-AE57-09A2AF4D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A8C6-B6D4-4046-8597-B3878B822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634FA-0F9B-431F-981E-4417FC979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66095-DA89-422E-8243-D48A514E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D2B72-11F1-429B-9817-5E04A88D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753DF-44B9-44A3-B1D6-B355F2FA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61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C2B8-27F0-43D7-8056-A84F78F3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892F-4CCF-4235-982F-B3D749F1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60B4-8EA8-4097-9604-F1E71B08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23203-D2E6-438E-BD13-CE3C8AACF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0B16B-4A91-4121-9DA1-344DF8B5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A0112-E55E-4FDC-8027-0CCCB472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53650-6237-4D83-BFDE-63AE67CD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A0AB5-2015-41AA-A6D2-8662E36A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233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6572-D111-4F8D-8D31-5CBA5251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13B28-BDBD-4446-BE25-0B4A9622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8F865-51F5-4C2C-95CB-B648D80B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AECEF-ED5F-4CAB-A34C-612D0C76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458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FBA9F-EAD9-4B52-8E6B-12FBC905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44574-DBC8-4EBF-9FB5-E92D3F9A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9E76-2CBF-4976-9F54-2B6606C7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29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63D5-BD4D-4540-BFF9-DFC40CD0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E242-4FEE-4710-A911-8CDD17CE7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D656F-5234-4EE7-8B7D-6DDED7DF4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9696-E81E-4638-8754-A942733A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EED9-EE49-4A05-BE3D-9B7F0E4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3DE5-7B89-425E-AB2C-C66EEA1C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772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03B1-5ED4-4A96-B655-67F8A9C5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D99DE-ED05-4FA2-8FE4-65C2DA305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0E5C9-87DC-4837-9746-B1D6249CD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B4E9-3EE8-4045-B162-E091DD20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13D1D-E25B-4865-BCFC-D944ABA7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F3527-6CF5-4A47-8F7B-B26EAF52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80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A171A-2380-484A-8E12-7574E9C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BA8FB-24D1-42A9-9597-AA492000D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FDC6-D36C-4548-ABCB-46F31F99F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EC162-1CC5-4DBF-9A8E-ECF3B2F21892}" type="datetimeFigureOut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4FB37-0CC6-4CE9-B2B9-015FD711D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3FE1-D758-4654-9559-E1A17BE7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B536-8AA9-46DA-BDFA-FED09EAC74D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0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8548A-B64B-4010-A4A4-A1DBDB1A0EDB}"/>
              </a:ext>
            </a:extLst>
          </p:cNvPr>
          <p:cNvSpPr/>
          <p:nvPr/>
        </p:nvSpPr>
        <p:spPr>
          <a:xfrm>
            <a:off x="1041400" y="2702560"/>
            <a:ext cx="2099733" cy="13800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285035-046A-417A-BC5F-456A00B3E125}"/>
              </a:ext>
            </a:extLst>
          </p:cNvPr>
          <p:cNvCxnSpPr>
            <a:cxnSpLocks/>
          </p:cNvCxnSpPr>
          <p:nvPr/>
        </p:nvCxnSpPr>
        <p:spPr>
          <a:xfrm>
            <a:off x="842433" y="4281593"/>
            <a:ext cx="246380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agon 9">
            <a:extLst>
              <a:ext uri="{FF2B5EF4-FFF2-40B4-BE49-F238E27FC236}">
                <a16:creationId xmlns:a16="http://schemas.microsoft.com/office/drawing/2014/main" id="{1CC6F988-24D6-4461-A377-44BE20F0320F}"/>
              </a:ext>
            </a:extLst>
          </p:cNvPr>
          <p:cNvSpPr/>
          <p:nvPr/>
        </p:nvSpPr>
        <p:spPr>
          <a:xfrm>
            <a:off x="8490380" y="2738966"/>
            <a:ext cx="1584111" cy="1380067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2EE205-D072-4787-9FAD-A4949CC81057}"/>
              </a:ext>
            </a:extLst>
          </p:cNvPr>
          <p:cNvCxnSpPr/>
          <p:nvPr/>
        </p:nvCxnSpPr>
        <p:spPr>
          <a:xfrm flipV="1">
            <a:off x="3596640" y="3428999"/>
            <a:ext cx="4551680" cy="1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1B75A15-9208-4389-965D-9B2C9F91E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1524000"/>
            <a:ext cx="342900" cy="685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0AB004-1A2F-4126-9E1F-8B4E9F74370D}"/>
              </a:ext>
            </a:extLst>
          </p:cNvPr>
          <p:cNvSpPr txBox="1"/>
          <p:nvPr/>
        </p:nvSpPr>
        <p:spPr>
          <a:xfrm>
            <a:off x="5119036" y="2517894"/>
            <a:ext cx="19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Serial connection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9B5CA1-8F09-4CAC-AF4C-EA0C158D385E}"/>
              </a:ext>
            </a:extLst>
          </p:cNvPr>
          <p:cNvSpPr txBox="1"/>
          <p:nvPr/>
        </p:nvSpPr>
        <p:spPr>
          <a:xfrm>
            <a:off x="8536477" y="4600876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Motherboard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84E20-9B05-42D8-92C6-C68301E3DE9F}"/>
              </a:ext>
            </a:extLst>
          </p:cNvPr>
          <p:cNvSpPr txBox="1"/>
          <p:nvPr/>
        </p:nvSpPr>
        <p:spPr>
          <a:xfrm>
            <a:off x="1874696" y="4600876"/>
            <a:ext cx="4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70487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6EFC79B-74FA-4528-90A6-014A097C5AA1}"/>
              </a:ext>
            </a:extLst>
          </p:cNvPr>
          <p:cNvSpPr/>
          <p:nvPr/>
        </p:nvSpPr>
        <p:spPr>
          <a:xfrm>
            <a:off x="5303944" y="2738966"/>
            <a:ext cx="1584111" cy="1380067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207734-B954-460A-AE1D-6F1CA791EA8D}"/>
              </a:ext>
            </a:extLst>
          </p:cNvPr>
          <p:cNvCxnSpPr/>
          <p:nvPr/>
        </p:nvCxnSpPr>
        <p:spPr>
          <a:xfrm>
            <a:off x="5994400" y="2181225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83FAB-1530-40A4-86BE-13DA44449B1A}"/>
              </a:ext>
            </a:extLst>
          </p:cNvPr>
          <p:cNvCxnSpPr/>
          <p:nvPr/>
        </p:nvCxnSpPr>
        <p:spPr>
          <a:xfrm>
            <a:off x="6096000" y="2181225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A7B081-FD02-42BA-BF2A-D3B8876D0CEF}"/>
              </a:ext>
            </a:extLst>
          </p:cNvPr>
          <p:cNvCxnSpPr/>
          <p:nvPr/>
        </p:nvCxnSpPr>
        <p:spPr>
          <a:xfrm>
            <a:off x="6188075" y="2181225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A511D9-85FD-476A-BAF1-56AE09F120F3}"/>
              </a:ext>
            </a:extLst>
          </p:cNvPr>
          <p:cNvCxnSpPr/>
          <p:nvPr/>
        </p:nvCxnSpPr>
        <p:spPr>
          <a:xfrm>
            <a:off x="5990433" y="4468283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3095CD-76DA-4398-97AE-E5AF77EB81A4}"/>
              </a:ext>
            </a:extLst>
          </p:cNvPr>
          <p:cNvCxnSpPr/>
          <p:nvPr/>
        </p:nvCxnSpPr>
        <p:spPr>
          <a:xfrm>
            <a:off x="6095208" y="4468283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5DBBCB-2180-4366-ABE6-85E77A5AC0E6}"/>
              </a:ext>
            </a:extLst>
          </p:cNvPr>
          <p:cNvCxnSpPr/>
          <p:nvPr/>
        </p:nvCxnSpPr>
        <p:spPr>
          <a:xfrm>
            <a:off x="6203950" y="4468283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EC0DB327-0053-4D01-A29B-F1C443095EBA}"/>
              </a:ext>
            </a:extLst>
          </p:cNvPr>
          <p:cNvSpPr/>
          <p:nvPr/>
        </p:nvSpPr>
        <p:spPr>
          <a:xfrm>
            <a:off x="5303944" y="776816"/>
            <a:ext cx="1584111" cy="1380067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A759E7-0078-4473-8CB0-33B8B6A2E0D6}"/>
              </a:ext>
            </a:extLst>
          </p:cNvPr>
          <p:cNvSpPr/>
          <p:nvPr/>
        </p:nvSpPr>
        <p:spPr>
          <a:xfrm>
            <a:off x="5955508" y="2457185"/>
            <a:ext cx="280984" cy="258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FC8964E9-0E45-4718-B6ED-88B277C3C142}"/>
              </a:ext>
            </a:extLst>
          </p:cNvPr>
          <p:cNvSpPr/>
          <p:nvPr/>
        </p:nvSpPr>
        <p:spPr>
          <a:xfrm>
            <a:off x="5303519" y="4649046"/>
            <a:ext cx="1584111" cy="1380067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CC1F0-DBE6-416B-8684-9837F5DFE3E0}"/>
              </a:ext>
            </a:extLst>
          </p:cNvPr>
          <p:cNvSpPr/>
          <p:nvPr/>
        </p:nvSpPr>
        <p:spPr>
          <a:xfrm>
            <a:off x="5954716" y="4125277"/>
            <a:ext cx="280984" cy="258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5657A-71A6-4565-BACC-8E438D8B34FF}"/>
              </a:ext>
            </a:extLst>
          </p:cNvPr>
          <p:cNvSpPr txBox="1"/>
          <p:nvPr/>
        </p:nvSpPr>
        <p:spPr>
          <a:xfrm>
            <a:off x="5352258" y="321829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Motherboard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BF2A0-541F-4446-999C-321AEDC1AD78}"/>
              </a:ext>
            </a:extLst>
          </p:cNvPr>
          <p:cNvSpPr txBox="1"/>
          <p:nvPr/>
        </p:nvSpPr>
        <p:spPr>
          <a:xfrm>
            <a:off x="5677299" y="1280491"/>
            <a:ext cx="8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Sensor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566C1-7EB2-44C4-B0B3-B127ED54131B}"/>
              </a:ext>
            </a:extLst>
          </p:cNvPr>
          <p:cNvSpPr txBox="1"/>
          <p:nvPr/>
        </p:nvSpPr>
        <p:spPr>
          <a:xfrm>
            <a:off x="5677298" y="5150696"/>
            <a:ext cx="8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814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9FDB1-0736-41D8-B1E2-3DAA1C902113}"/>
              </a:ext>
            </a:extLst>
          </p:cNvPr>
          <p:cNvCxnSpPr/>
          <p:nvPr/>
        </p:nvCxnSpPr>
        <p:spPr>
          <a:xfrm>
            <a:off x="5994400" y="1950219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EF55EA-0DEF-467E-BB93-16061ED0A471}"/>
              </a:ext>
            </a:extLst>
          </p:cNvPr>
          <p:cNvCxnSpPr/>
          <p:nvPr/>
        </p:nvCxnSpPr>
        <p:spPr>
          <a:xfrm>
            <a:off x="6096000" y="1950219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B2065-6083-4112-995B-023292E1155B}"/>
              </a:ext>
            </a:extLst>
          </p:cNvPr>
          <p:cNvCxnSpPr/>
          <p:nvPr/>
        </p:nvCxnSpPr>
        <p:spPr>
          <a:xfrm>
            <a:off x="6188075" y="1950219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4338B6BE-A3A0-46BA-97CE-035F1D2B504F}"/>
              </a:ext>
            </a:extLst>
          </p:cNvPr>
          <p:cNvSpPr/>
          <p:nvPr/>
        </p:nvSpPr>
        <p:spPr>
          <a:xfrm>
            <a:off x="5303944" y="545810"/>
            <a:ext cx="1584111" cy="1380067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12E5D-5972-4C3C-8096-1BE45200A6EF}"/>
              </a:ext>
            </a:extLst>
          </p:cNvPr>
          <p:cNvSpPr txBox="1"/>
          <p:nvPr/>
        </p:nvSpPr>
        <p:spPr>
          <a:xfrm>
            <a:off x="5677299" y="1049485"/>
            <a:ext cx="8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Sensor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9C6D8E-ABC9-4020-AA0A-A1CA0A0EE208}"/>
              </a:ext>
            </a:extLst>
          </p:cNvPr>
          <p:cNvSpPr/>
          <p:nvPr/>
        </p:nvSpPr>
        <p:spPr>
          <a:xfrm>
            <a:off x="7228141" y="5127915"/>
            <a:ext cx="1682004" cy="1011609"/>
          </a:xfrm>
          <a:custGeom>
            <a:avLst/>
            <a:gdLst>
              <a:gd name="connsiteX0" fmla="*/ 0 w 3773103"/>
              <a:gd name="connsiteY0" fmla="*/ 2497889 h 2497889"/>
              <a:gd name="connsiteX1" fmla="*/ 943276 w 3773103"/>
              <a:gd name="connsiteY1" fmla="*/ 1891497 h 2497889"/>
              <a:gd name="connsiteX2" fmla="*/ 943276 w 3773103"/>
              <a:gd name="connsiteY2" fmla="*/ 1891497 h 2497889"/>
              <a:gd name="connsiteX3" fmla="*/ 2069432 w 3773103"/>
              <a:gd name="connsiteY3" fmla="*/ 4946 h 2497889"/>
              <a:gd name="connsiteX4" fmla="*/ 3003082 w 3773103"/>
              <a:gd name="connsiteY4" fmla="*/ 1313981 h 2497889"/>
              <a:gd name="connsiteX5" fmla="*/ 3773103 w 3773103"/>
              <a:gd name="connsiteY5" fmla="*/ 399581 h 24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3103" h="2497889">
                <a:moveTo>
                  <a:pt x="0" y="2497889"/>
                </a:moveTo>
                <a:lnTo>
                  <a:pt x="943276" y="1891497"/>
                </a:lnTo>
                <a:lnTo>
                  <a:pt x="943276" y="1891497"/>
                </a:lnTo>
                <a:cubicBezTo>
                  <a:pt x="1130969" y="1577072"/>
                  <a:pt x="1726131" y="101199"/>
                  <a:pt x="2069432" y="4946"/>
                </a:cubicBezTo>
                <a:cubicBezTo>
                  <a:pt x="2412733" y="-91307"/>
                  <a:pt x="2719137" y="1248208"/>
                  <a:pt x="3003082" y="1313981"/>
                </a:cubicBezTo>
                <a:cubicBezTo>
                  <a:pt x="3287027" y="1379753"/>
                  <a:pt x="3530065" y="889667"/>
                  <a:pt x="3773103" y="39958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70DE0-8167-4514-AEAA-76AD9A1C2F40}"/>
              </a:ext>
            </a:extLst>
          </p:cNvPr>
          <p:cNvCxnSpPr>
            <a:cxnSpLocks/>
          </p:cNvCxnSpPr>
          <p:nvPr/>
        </p:nvCxnSpPr>
        <p:spPr>
          <a:xfrm>
            <a:off x="7162363" y="5859680"/>
            <a:ext cx="1813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999EBF-712B-4F5F-A3E4-34E51661FA23}"/>
              </a:ext>
            </a:extLst>
          </p:cNvPr>
          <p:cNvSpPr txBox="1"/>
          <p:nvPr/>
        </p:nvSpPr>
        <p:spPr>
          <a:xfrm>
            <a:off x="7508437" y="6275291"/>
            <a:ext cx="1121412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Threshold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FBFFD1-E26A-4DAE-A13C-3DDA8AEB0A34}"/>
              </a:ext>
            </a:extLst>
          </p:cNvPr>
          <p:cNvCxnSpPr>
            <a:cxnSpLocks/>
          </p:cNvCxnSpPr>
          <p:nvPr/>
        </p:nvCxnSpPr>
        <p:spPr>
          <a:xfrm>
            <a:off x="7162363" y="5341520"/>
            <a:ext cx="1813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B63CB-09B0-4F02-A131-7938E6B49AE7}"/>
              </a:ext>
            </a:extLst>
          </p:cNvPr>
          <p:cNvSpPr txBox="1"/>
          <p:nvPr/>
        </p:nvSpPr>
        <p:spPr>
          <a:xfrm>
            <a:off x="3616747" y="6275291"/>
            <a:ext cx="81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Polling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98D10A-8878-4799-944D-4144CE84716E}"/>
              </a:ext>
            </a:extLst>
          </p:cNvPr>
          <p:cNvCxnSpPr/>
          <p:nvPr/>
        </p:nvCxnSpPr>
        <p:spPr>
          <a:xfrm>
            <a:off x="6972167" y="3855720"/>
            <a:ext cx="977478" cy="1049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953FB-FCDF-4E53-9717-936E577E2C3A}"/>
              </a:ext>
            </a:extLst>
          </p:cNvPr>
          <p:cNvCxnSpPr>
            <a:cxnSpLocks/>
          </p:cNvCxnSpPr>
          <p:nvPr/>
        </p:nvCxnSpPr>
        <p:spPr>
          <a:xfrm flipH="1">
            <a:off x="4186534" y="3855720"/>
            <a:ext cx="1033301" cy="1049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E5D6E2-8B26-41C6-8EDB-2AC51FB28113}"/>
              </a:ext>
            </a:extLst>
          </p:cNvPr>
          <p:cNvSpPr/>
          <p:nvPr/>
        </p:nvSpPr>
        <p:spPr>
          <a:xfrm>
            <a:off x="3395130" y="5127915"/>
            <a:ext cx="1258671" cy="797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CF37A-4660-4F8A-8CCA-24800DEF7032}"/>
              </a:ext>
            </a:extLst>
          </p:cNvPr>
          <p:cNvSpPr txBox="1"/>
          <p:nvPr/>
        </p:nvSpPr>
        <p:spPr>
          <a:xfrm rot="2828315">
            <a:off x="7049836" y="4025925"/>
            <a:ext cx="119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Maybe has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AC589-7FBE-43AC-A405-FB2526474332}"/>
              </a:ext>
            </a:extLst>
          </p:cNvPr>
          <p:cNvSpPr txBox="1"/>
          <p:nvPr/>
        </p:nvSpPr>
        <p:spPr>
          <a:xfrm rot="18839744">
            <a:off x="3937514" y="4045510"/>
            <a:ext cx="119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Maybe has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EC671C-42CB-41C1-A775-A6ED67A49AFF}"/>
              </a:ext>
            </a:extLst>
          </p:cNvPr>
          <p:cNvSpPr/>
          <p:nvPr/>
        </p:nvSpPr>
        <p:spPr>
          <a:xfrm>
            <a:off x="5303151" y="2727960"/>
            <a:ext cx="1584111" cy="802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3290FD-F586-4365-A056-E9B1CA08785A}"/>
              </a:ext>
            </a:extLst>
          </p:cNvPr>
          <p:cNvSpPr txBox="1"/>
          <p:nvPr/>
        </p:nvSpPr>
        <p:spPr>
          <a:xfrm>
            <a:off x="5677299" y="2944592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Metric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C509FC-8AE2-4D39-8292-06CE2ECC72EC}"/>
              </a:ext>
            </a:extLst>
          </p:cNvPr>
          <p:cNvCxnSpPr>
            <a:cxnSpLocks/>
          </p:cNvCxnSpPr>
          <p:nvPr/>
        </p:nvCxnSpPr>
        <p:spPr>
          <a:xfrm>
            <a:off x="6095206" y="2194560"/>
            <a:ext cx="794" cy="401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DDBCB2-1E8F-4DB7-A3B1-62C18D4BFF2A}"/>
              </a:ext>
            </a:extLst>
          </p:cNvPr>
          <p:cNvSpPr txBox="1"/>
          <p:nvPr/>
        </p:nvSpPr>
        <p:spPr>
          <a:xfrm>
            <a:off x="6205433" y="2209801"/>
            <a:ext cx="116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 or more</a:t>
            </a:r>
          </a:p>
        </p:txBody>
      </p:sp>
    </p:spTree>
    <p:extLst>
      <p:ext uri="{BB962C8B-B14F-4D97-AF65-F5344CB8AC3E}">
        <p14:creationId xmlns:p14="http://schemas.microsoft.com/office/powerpoint/2010/main" val="252893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2B3FB-13ED-4748-8D2C-B0B236F48E83}"/>
              </a:ext>
            </a:extLst>
          </p:cNvPr>
          <p:cNvSpPr/>
          <p:nvPr/>
        </p:nvSpPr>
        <p:spPr>
          <a:xfrm>
            <a:off x="1260131" y="1454470"/>
            <a:ext cx="1381760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E550E-7CEF-4C5A-A35B-2F9BC5BE4582}"/>
              </a:ext>
            </a:extLst>
          </p:cNvPr>
          <p:cNvSpPr txBox="1"/>
          <p:nvPr/>
        </p:nvSpPr>
        <p:spPr>
          <a:xfrm>
            <a:off x="1590331" y="1742243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Polling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A935-A3C3-49A2-9674-9CD27E912EF6}"/>
              </a:ext>
            </a:extLst>
          </p:cNvPr>
          <p:cNvSpPr/>
          <p:nvPr/>
        </p:nvSpPr>
        <p:spPr>
          <a:xfrm>
            <a:off x="1032510" y="4556761"/>
            <a:ext cx="1381760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7CEE5-FAE2-4F87-943F-549F69A6B454}"/>
              </a:ext>
            </a:extLst>
          </p:cNvPr>
          <p:cNvSpPr txBox="1"/>
          <p:nvPr/>
        </p:nvSpPr>
        <p:spPr>
          <a:xfrm>
            <a:off x="1147578" y="4844535"/>
            <a:ext cx="115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58099-EF7D-43E5-B693-FE507AA6D526}"/>
              </a:ext>
            </a:extLst>
          </p:cNvPr>
          <p:cNvSpPr txBox="1"/>
          <p:nvPr/>
        </p:nvSpPr>
        <p:spPr>
          <a:xfrm>
            <a:off x="1361731" y="250245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getValues()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6D7AA-ACE5-4D60-A5C9-D2C14EB6C049}"/>
              </a:ext>
            </a:extLst>
          </p:cNvPr>
          <p:cNvSpPr txBox="1"/>
          <p:nvPr/>
        </p:nvSpPr>
        <p:spPr>
          <a:xfrm>
            <a:off x="1134110" y="560474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getValues()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DC186C-871B-4570-A5F5-BF5331ED98D8}"/>
              </a:ext>
            </a:extLst>
          </p:cNvPr>
          <p:cNvSpPr/>
          <p:nvPr/>
        </p:nvSpPr>
        <p:spPr>
          <a:xfrm>
            <a:off x="4929848" y="2510842"/>
            <a:ext cx="2332303" cy="1981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2678-9FE1-4B4B-B1E5-00C10F74C80F}"/>
              </a:ext>
            </a:extLst>
          </p:cNvPr>
          <p:cNvSpPr txBox="1"/>
          <p:nvPr/>
        </p:nvSpPr>
        <p:spPr>
          <a:xfrm>
            <a:off x="5367866" y="3600396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Motherboard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1653C-5943-407A-BABF-DA317A9FA051}"/>
              </a:ext>
            </a:extLst>
          </p:cNvPr>
          <p:cNvSpPr txBox="1"/>
          <p:nvPr/>
        </p:nvSpPr>
        <p:spPr>
          <a:xfrm>
            <a:off x="5719232" y="3969728"/>
            <a:ext cx="7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936D-E3AF-4B50-907C-7AEF6D6CA109}"/>
              </a:ext>
            </a:extLst>
          </p:cNvPr>
          <p:cNvSpPr txBox="1"/>
          <p:nvPr/>
        </p:nvSpPr>
        <p:spPr>
          <a:xfrm>
            <a:off x="5455920" y="488886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getValues()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8ECEA5-7D98-4ED6-A220-908574A2DDC0}"/>
              </a:ext>
            </a:extLst>
          </p:cNvPr>
          <p:cNvSpPr/>
          <p:nvPr/>
        </p:nvSpPr>
        <p:spPr>
          <a:xfrm>
            <a:off x="9550108" y="2510842"/>
            <a:ext cx="2332303" cy="1981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2890B-98A6-45B9-8031-1FE722D48818}"/>
              </a:ext>
            </a:extLst>
          </p:cNvPr>
          <p:cNvCxnSpPr>
            <a:cxnSpLocks/>
          </p:cNvCxnSpPr>
          <p:nvPr/>
        </p:nvCxnSpPr>
        <p:spPr>
          <a:xfrm>
            <a:off x="3055182" y="2399350"/>
            <a:ext cx="1738485" cy="946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AAF027-31BB-47A6-AC1E-7C168BC602A9}"/>
              </a:ext>
            </a:extLst>
          </p:cNvPr>
          <p:cNvCxnSpPr>
            <a:cxnSpLocks/>
          </p:cNvCxnSpPr>
          <p:nvPr/>
        </p:nvCxnSpPr>
        <p:spPr>
          <a:xfrm flipV="1">
            <a:off x="2721900" y="3921761"/>
            <a:ext cx="2063460" cy="635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79928F-4DA4-4813-A877-8B59FA7E0631}"/>
              </a:ext>
            </a:extLst>
          </p:cNvPr>
          <p:cNvSpPr txBox="1"/>
          <p:nvPr/>
        </p:nvSpPr>
        <p:spPr>
          <a:xfrm>
            <a:off x="9857738" y="3825819"/>
            <a:ext cx="171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Communication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4FCFDC-53C6-4DB1-B4B0-77ED473B5F01}"/>
              </a:ext>
            </a:extLst>
          </p:cNvPr>
          <p:cNvSpPr txBox="1"/>
          <p:nvPr/>
        </p:nvSpPr>
        <p:spPr>
          <a:xfrm>
            <a:off x="9886947" y="4888860"/>
            <a:ext cx="165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Communicate()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E766A44-4ED3-4E94-A694-B50FE580017D}"/>
              </a:ext>
            </a:extLst>
          </p:cNvPr>
          <p:cNvSpPr/>
          <p:nvPr/>
        </p:nvSpPr>
        <p:spPr>
          <a:xfrm>
            <a:off x="7262151" y="547875"/>
            <a:ext cx="1979242" cy="15255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D7CB1-02C1-46A6-9FB4-D2D7A7C5EE62}"/>
              </a:ext>
            </a:extLst>
          </p:cNvPr>
          <p:cNvSpPr txBox="1"/>
          <p:nvPr/>
        </p:nvSpPr>
        <p:spPr>
          <a:xfrm>
            <a:off x="7594348" y="1347872"/>
            <a:ext cx="131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CommunicationBuilder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2E1E9A-694F-4AE0-A6B3-13E89B57B2A1}"/>
              </a:ext>
            </a:extLst>
          </p:cNvPr>
          <p:cNvSpPr txBox="1"/>
          <p:nvPr/>
        </p:nvSpPr>
        <p:spPr>
          <a:xfrm>
            <a:off x="7655017" y="2162376"/>
            <a:ext cx="125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BuildCmd()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8EB4AE-B433-403E-9025-513F89544929}"/>
              </a:ext>
            </a:extLst>
          </p:cNvPr>
          <p:cNvCxnSpPr>
            <a:cxnSpLocks/>
          </p:cNvCxnSpPr>
          <p:nvPr/>
        </p:nvCxnSpPr>
        <p:spPr>
          <a:xfrm flipV="1">
            <a:off x="6605227" y="2307682"/>
            <a:ext cx="770215" cy="788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1DD5D9-B8B2-4EDE-8F32-0DA97F54285B}"/>
              </a:ext>
            </a:extLst>
          </p:cNvPr>
          <p:cNvSpPr txBox="1"/>
          <p:nvPr/>
        </p:nvSpPr>
        <p:spPr>
          <a:xfrm rot="18826884">
            <a:off x="6105432" y="2263068"/>
            <a:ext cx="1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Get cmd (2)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991D11-1EBF-4B5E-9CB0-8BA9B190B946}"/>
              </a:ext>
            </a:extLst>
          </p:cNvPr>
          <p:cNvCxnSpPr>
            <a:cxnSpLocks/>
          </p:cNvCxnSpPr>
          <p:nvPr/>
        </p:nvCxnSpPr>
        <p:spPr>
          <a:xfrm>
            <a:off x="6913955" y="3501441"/>
            <a:ext cx="27634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A5043D-D11D-4A82-A79E-673FDB62D45D}"/>
              </a:ext>
            </a:extLst>
          </p:cNvPr>
          <p:cNvSpPr txBox="1"/>
          <p:nvPr/>
        </p:nvSpPr>
        <p:spPr>
          <a:xfrm>
            <a:off x="7787437" y="3082634"/>
            <a:ext cx="140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Send cmd (4)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79428-C487-4279-BCA5-CC9523DE284A}"/>
              </a:ext>
            </a:extLst>
          </p:cNvPr>
          <p:cNvCxnSpPr>
            <a:cxnSpLocks/>
          </p:cNvCxnSpPr>
          <p:nvPr/>
        </p:nvCxnSpPr>
        <p:spPr>
          <a:xfrm flipH="1">
            <a:off x="6913955" y="3785062"/>
            <a:ext cx="27634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E118882-DE2A-4D81-BE7D-A5F6CB32CDC7}"/>
              </a:ext>
            </a:extLst>
          </p:cNvPr>
          <p:cNvSpPr txBox="1"/>
          <p:nvPr/>
        </p:nvSpPr>
        <p:spPr>
          <a:xfrm>
            <a:off x="7955190" y="3785062"/>
            <a:ext cx="95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(5)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68B1F2-1125-49FE-BDE8-82D19386406B}"/>
              </a:ext>
            </a:extLst>
          </p:cNvPr>
          <p:cNvCxnSpPr>
            <a:cxnSpLocks/>
          </p:cNvCxnSpPr>
          <p:nvPr/>
        </p:nvCxnSpPr>
        <p:spPr>
          <a:xfrm flipH="1" flipV="1">
            <a:off x="3251545" y="2162376"/>
            <a:ext cx="1645112" cy="949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1CC9E3-63DD-4D13-A086-6BE71041255B}"/>
              </a:ext>
            </a:extLst>
          </p:cNvPr>
          <p:cNvSpPr txBox="1"/>
          <p:nvPr/>
        </p:nvSpPr>
        <p:spPr>
          <a:xfrm rot="1805202">
            <a:off x="3775060" y="2268146"/>
            <a:ext cx="9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(6)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33CE9D-96D6-4743-BCBB-FB474EE05B07}"/>
              </a:ext>
            </a:extLst>
          </p:cNvPr>
          <p:cNvCxnSpPr>
            <a:cxnSpLocks/>
          </p:cNvCxnSpPr>
          <p:nvPr/>
        </p:nvCxnSpPr>
        <p:spPr>
          <a:xfrm flipH="1">
            <a:off x="2789139" y="4239261"/>
            <a:ext cx="2004528" cy="649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32C5447-B29F-4BD5-8413-57F80829CA30}"/>
              </a:ext>
            </a:extLst>
          </p:cNvPr>
          <p:cNvSpPr txBox="1"/>
          <p:nvPr/>
        </p:nvSpPr>
        <p:spPr>
          <a:xfrm rot="1626610">
            <a:off x="3500316" y="2805230"/>
            <a:ext cx="2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A447DF-B8AC-45E1-B088-3D33F71309F0}"/>
              </a:ext>
            </a:extLst>
          </p:cNvPr>
          <p:cNvSpPr txBox="1"/>
          <p:nvPr/>
        </p:nvSpPr>
        <p:spPr>
          <a:xfrm rot="20599609">
            <a:off x="3551736" y="3858157"/>
            <a:ext cx="2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38EC83-B579-4120-9E4D-6F74808E42C4}"/>
              </a:ext>
            </a:extLst>
          </p:cNvPr>
          <p:cNvCxnSpPr>
            <a:cxnSpLocks/>
          </p:cNvCxnSpPr>
          <p:nvPr/>
        </p:nvCxnSpPr>
        <p:spPr>
          <a:xfrm flipH="1">
            <a:off x="6745518" y="2378450"/>
            <a:ext cx="752562" cy="753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898F48F-A0CC-49CF-8FE5-C3F419285D64}"/>
              </a:ext>
            </a:extLst>
          </p:cNvPr>
          <p:cNvSpPr txBox="1"/>
          <p:nvPr/>
        </p:nvSpPr>
        <p:spPr>
          <a:xfrm>
            <a:off x="7215214" y="2622505"/>
            <a:ext cx="3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EF713F-8C69-439B-BA27-029D1F103DA2}"/>
              </a:ext>
            </a:extLst>
          </p:cNvPr>
          <p:cNvSpPr txBox="1"/>
          <p:nvPr/>
        </p:nvSpPr>
        <p:spPr>
          <a:xfrm rot="20383723">
            <a:off x="3462119" y="4561349"/>
            <a:ext cx="9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(6)</a:t>
            </a:r>
          </a:p>
        </p:txBody>
      </p:sp>
    </p:spTree>
    <p:extLst>
      <p:ext uri="{BB962C8B-B14F-4D97-AF65-F5344CB8AC3E}">
        <p14:creationId xmlns:p14="http://schemas.microsoft.com/office/powerpoint/2010/main" val="120849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Callebaut</dc:creator>
  <cp:lastModifiedBy>Maxime Callebaut</cp:lastModifiedBy>
  <cp:revision>6</cp:revision>
  <dcterms:created xsi:type="dcterms:W3CDTF">2020-01-30T14:07:23Z</dcterms:created>
  <dcterms:modified xsi:type="dcterms:W3CDTF">2020-01-30T21:22:40Z</dcterms:modified>
</cp:coreProperties>
</file>