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8" r:id="rId29"/>
    <p:sldId id="343" r:id="rId30"/>
    <p:sldId id="346" r:id="rId31"/>
    <p:sldId id="350" r:id="rId32"/>
    <p:sldId id="351" r:id="rId33"/>
    <p:sldId id="258" r:id="rId34"/>
    <p:sldId id="297" r:id="rId35"/>
    <p:sldId id="327" r:id="rId36"/>
    <p:sldId id="298" r:id="rId37"/>
    <p:sldId id="341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8"/>
            <p14:sldId id="343"/>
            <p14:sldId id="346"/>
            <p14:sldId id="350"/>
            <p14:sldId id="351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8"/>
    <p:restoredTop sz="90546"/>
  </p:normalViewPr>
  <p:slideViewPr>
    <p:cSldViewPr snapToGrid="0" snapToObjects="1">
      <p:cViewPr varScale="1">
        <p:scale>
          <a:sx n="63" d="100"/>
          <a:sy n="63" d="100"/>
        </p:scale>
        <p:origin x="-80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Funkcia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v case ked je </a:t>
            </a:r>
            <a:r>
              <a:rPr lang="en-US" dirty="0" err="1" smtClean="0"/>
              <a:t>deklarovana</a:t>
            </a:r>
            <a:r>
              <a:rPr lang="en-US" dirty="0" smtClean="0"/>
              <a:t> </a:t>
            </a:r>
            <a:r>
              <a:rPr lang="en-US" dirty="0" err="1" smtClean="0"/>
              <a:t>zapamata</a:t>
            </a:r>
            <a:r>
              <a:rPr lang="en-US" dirty="0" smtClean="0"/>
              <a:t> </a:t>
            </a:r>
            <a:r>
              <a:rPr lang="en-US" dirty="0" err="1" smtClean="0"/>
              <a:t>vsetky</a:t>
            </a:r>
            <a:r>
              <a:rPr lang="en-US" dirty="0" smtClean="0"/>
              <a:t> </a:t>
            </a:r>
            <a:r>
              <a:rPr lang="en-US" dirty="0" err="1" smtClean="0"/>
              <a:t>premenne</a:t>
            </a:r>
            <a:r>
              <a:rPr lang="en-US" dirty="0" smtClean="0"/>
              <a:t> </a:t>
            </a:r>
            <a:r>
              <a:rPr lang="en-US" dirty="0" err="1" smtClean="0"/>
              <a:t>ktore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hore</a:t>
            </a:r>
            <a:r>
              <a:rPr lang="en-US" dirty="0" smtClean="0"/>
              <a:t> v scope </a:t>
            </a:r>
            <a:r>
              <a:rPr lang="en-US" dirty="0" err="1" smtClean="0"/>
              <a:t>viditelne</a:t>
            </a:r>
            <a:r>
              <a:rPr lang="en-US" dirty="0" smtClean="0"/>
              <a:t> - closure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1796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7129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8871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91586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pPr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2570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pPr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6197D16-FE75-4A0E-A0C9-28C0F04A4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8FCEC6-4B30-4FF2-8B32-504BEAEA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29530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714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xmlns="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7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this</a:t>
            </a:r>
            <a:r>
              <a:rPr lang="sk-SK" dirty="0"/>
              <a:t> -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i="1" dirty="0" err="1"/>
              <a:t>However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have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in </a:t>
            </a:r>
            <a:r>
              <a:rPr lang="sk-SK" i="1" dirty="0" err="1"/>
              <a:t>every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endParaRPr lang="sk-SK" i="1" dirty="0"/>
          </a:p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of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dirty="0" err="1"/>
              <a:t>includes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methods</a:t>
            </a:r>
            <a:r>
              <a:rPr lang="sk-SK" dirty="0"/>
              <a:t> </a:t>
            </a:r>
            <a:endParaRPr lang="en-US" dirty="0" smtClean="0"/>
          </a:p>
          <a:p>
            <a:pPr lvl="1"/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objects</a:t>
            </a:r>
            <a:endParaRPr lang="sk-SK" dirty="0"/>
          </a:p>
          <a:p>
            <a:pPr lvl="1"/>
            <a:r>
              <a:rPr lang="en-US" dirty="0" smtClean="0"/>
              <a:t>……</a:t>
            </a:r>
            <a:endParaRPr lang="sk-SK" dirty="0"/>
          </a:p>
          <a:p>
            <a:pPr lvl="1"/>
            <a:r>
              <a:rPr lang="sk-SK" dirty="0" err="1"/>
              <a:t>function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as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explicit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as </a:t>
            </a:r>
            <a:r>
              <a:rPr lang="sk-SK" dirty="0" err="1"/>
              <a:t>parameters</a:t>
            </a:r>
            <a:endParaRPr lang="sk-SK" dirty="0"/>
          </a:p>
          <a:p>
            <a:pPr lvl="1"/>
            <a:r>
              <a:rPr lang="sk-SK" dirty="0"/>
              <a:t>to </a:t>
            </a: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functional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 as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endParaRPr lang="sk-SK" dirty="0"/>
          </a:p>
          <a:p>
            <a:pPr lvl="1"/>
            <a:r>
              <a:rPr lang="sk-SK" dirty="0" err="1"/>
              <a:t>confusing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OO </a:t>
            </a:r>
            <a:r>
              <a:rPr lang="sk-SK" dirty="0" err="1"/>
              <a:t>people</a:t>
            </a:r>
            <a:endParaRPr lang="sk-SK" dirty="0"/>
          </a:p>
          <a:p>
            <a:pPr lvl="1"/>
            <a:r>
              <a:rPr lang="sk-SK" dirty="0" err="1"/>
              <a:t>hard</a:t>
            </a:r>
            <a:r>
              <a:rPr lang="sk-SK" dirty="0"/>
              <a:t> to mix </a:t>
            </a:r>
            <a:r>
              <a:rPr lang="sk-SK" dirty="0" err="1"/>
              <a:t>with</a:t>
            </a:r>
            <a:r>
              <a:rPr lang="sk-SK" dirty="0"/>
              <a:t> OO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and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avoided</a:t>
            </a:r>
            <a:r>
              <a:rPr lang="sk-SK" dirty="0"/>
              <a:t> or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(</a:t>
            </a:r>
            <a:r>
              <a:rPr lang="sk-SK" dirty="0" err="1"/>
              <a:t>scoped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fixed</a:t>
            </a:r>
            <a:r>
              <a:rPr lang="sk-SK" dirty="0"/>
              <a:t>“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97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74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member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dirty="0"/>
              <a:t>, </a:t>
            </a:r>
            <a:r>
              <a:rPr lang="sk-SK" dirty="0" err="1"/>
              <a:t>dot</a:t>
            </a:r>
            <a:r>
              <a:rPr lang="sk-SK" dirty="0"/>
              <a:t> or </a:t>
            </a:r>
            <a:r>
              <a:rPr lang="sk-SK" dirty="0" err="1"/>
              <a:t>braces</a:t>
            </a:r>
            <a:r>
              <a:rPr lang="sk-SK" dirty="0"/>
              <a:t>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o.m</a:t>
            </a:r>
            <a:r>
              <a:rPr lang="sk-SK" b="1" dirty="0">
                <a:latin typeface="Courier" pitchFamily="2" charset="0"/>
              </a:rPr>
              <a:t>(); o[“m“]()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parent</a:t>
            </a:r>
            <a:r>
              <a:rPr lang="sk-SK" b="1" i="1" dirty="0"/>
              <a:t> </a:t>
            </a:r>
            <a:r>
              <a:rPr lang="sk-SK" b="1" i="1" dirty="0" err="1"/>
              <a:t>object</a:t>
            </a:r>
            <a:endParaRPr lang="sk-SK" b="1" i="1" dirty="0"/>
          </a:p>
          <a:p>
            <a:r>
              <a:rPr lang="sk-SK" dirty="0" err="1"/>
              <a:t>ArrowFunctionExpression</a:t>
            </a:r>
            <a:r>
              <a:rPr lang="sk-SK" i="1" dirty="0"/>
              <a:t> </a:t>
            </a:r>
            <a:r>
              <a:rPr lang="en-US" i="1" dirty="0" smtClean="0"/>
              <a:t>“</a:t>
            </a:r>
            <a:r>
              <a:rPr lang="sk-SK" i="1" dirty="0" err="1" smtClean="0"/>
              <a:t>does</a:t>
            </a:r>
            <a:r>
              <a:rPr lang="sk-SK" i="1" dirty="0" smtClean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 smtClean="0"/>
              <a:t>work</a:t>
            </a:r>
            <a:r>
              <a:rPr lang="en-US" i="1" dirty="0" smtClean="0"/>
              <a:t>”</a:t>
            </a:r>
            <a:r>
              <a:rPr lang="sk-SK" i="1" dirty="0" smtClean="0"/>
              <a:t> </a:t>
            </a:r>
            <a:r>
              <a:rPr lang="sk-SK" i="1" dirty="0" err="1"/>
              <a:t>for</a:t>
            </a:r>
            <a:r>
              <a:rPr lang="sk-SK" i="1" dirty="0"/>
              <a:t> </a:t>
            </a:r>
            <a:r>
              <a:rPr lang="sk-SK" i="1" dirty="0" err="1" smtClean="0"/>
              <a:t>methods</a:t>
            </a:r>
            <a:r>
              <a:rPr lang="en-US" i="1" dirty="0" smtClean="0"/>
              <a:t> (</a:t>
            </a:r>
            <a:r>
              <a:rPr lang="en-US" i="1" dirty="0" err="1" smtClean="0"/>
              <a:t>nema</a:t>
            </a:r>
            <a:r>
              <a:rPr lang="en-US" i="1" dirty="0" smtClean="0"/>
              <a:t> </a:t>
            </a:r>
            <a:r>
              <a:rPr lang="en-US" i="1" dirty="0" err="1" smtClean="0"/>
              <a:t>velmi</a:t>
            </a:r>
            <a:r>
              <a:rPr lang="en-US" i="1" dirty="0" smtClean="0"/>
              <a:t> </a:t>
            </a:r>
            <a:r>
              <a:rPr lang="en-US" i="1" dirty="0" err="1" smtClean="0"/>
              <a:t>zmysel</a:t>
            </a:r>
            <a:r>
              <a:rPr lang="en-US" i="1" dirty="0" smtClean="0"/>
              <a:t>, </a:t>
            </a:r>
            <a:r>
              <a:rPr lang="en-US" i="1" dirty="0" err="1" smtClean="0"/>
              <a:t>kedze</a:t>
            </a:r>
            <a:r>
              <a:rPr lang="en-US" i="1" dirty="0" smtClean="0"/>
              <a:t> je tam </a:t>
            </a:r>
            <a:r>
              <a:rPr lang="en-US" i="1" dirty="0" err="1" smtClean="0"/>
              <a:t>ine</a:t>
            </a:r>
            <a:r>
              <a:rPr lang="en-US" i="1" dirty="0" smtClean="0"/>
              <a:t> this)</a:t>
            </a:r>
            <a:endParaRPr lang="sk-SK" i="1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dot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missing</a:t>
            </a:r>
            <a:r>
              <a:rPr lang="sk-SK" dirty="0"/>
              <a:t> eg.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reasigned</a:t>
            </a:r>
            <a:r>
              <a:rPr lang="sk-SK" dirty="0"/>
              <a:t> to var, </a:t>
            </a:r>
            <a:r>
              <a:rPr lang="sk-SK" dirty="0" err="1"/>
              <a:t>sent</a:t>
            </a:r>
            <a:r>
              <a:rPr lang="sk-SK" dirty="0"/>
              <a:t> as </a:t>
            </a:r>
            <a:r>
              <a:rPr lang="sk-SK" dirty="0" err="1"/>
              <a:t>reference</a:t>
            </a:r>
            <a:r>
              <a:rPr lang="sk-SK" dirty="0"/>
              <a:t>, </a:t>
            </a:r>
            <a:r>
              <a:rPr lang="sk-SK" i="1" dirty="0" err="1"/>
              <a:t>this</a:t>
            </a:r>
            <a:r>
              <a:rPr lang="sk-SK" dirty="0"/>
              <a:t> </a:t>
            </a:r>
            <a:r>
              <a:rPr lang="sk-SK" i="1" dirty="0" err="1"/>
              <a:t>is</a:t>
            </a:r>
            <a:r>
              <a:rPr lang="sk-SK" i="1" dirty="0"/>
              <a:t> </a:t>
            </a:r>
            <a:r>
              <a:rPr lang="sk-SK" i="1" dirty="0" err="1"/>
              <a:t>lost</a:t>
            </a:r>
            <a:r>
              <a:rPr lang="sk-SK" i="1" dirty="0"/>
              <a:t>. </a:t>
            </a:r>
            <a:r>
              <a:rPr lang="sk-SK" dirty="0"/>
              <a:t>Or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say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remember</a:t>
            </a:r>
            <a:r>
              <a:rPr lang="sk-SK" i="1" dirty="0"/>
              <a:t> </a:t>
            </a:r>
            <a:r>
              <a:rPr lang="sk-SK" i="1" dirty="0" err="1"/>
              <a:t>it‘s</a:t>
            </a:r>
            <a:r>
              <a:rPr lang="sk-SK" i="1" dirty="0"/>
              <a:t> </a:t>
            </a:r>
            <a:r>
              <a:rPr lang="sk-SK" i="1" dirty="0" err="1"/>
              <a:t>parent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endParaRPr lang="sk-S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8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call</a:t>
            </a:r>
            <a:r>
              <a:rPr lang="sk-SK" b="1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dot</a:t>
            </a:r>
            <a:r>
              <a:rPr lang="sk-SK" b="1" dirty="0"/>
              <a:t> or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fd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fe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afe</a:t>
            </a:r>
            <a:r>
              <a:rPr lang="sk-SK" b="1" dirty="0">
                <a:latin typeface="Courier" pitchFamily="2" charset="0"/>
              </a:rPr>
              <a:t>()</a:t>
            </a:r>
          </a:p>
          <a:p>
            <a:pPr lvl="1"/>
            <a:r>
              <a:rPr lang="sk-SK" dirty="0">
                <a:latin typeface="Courier" pitchFamily="2" charset="0"/>
              </a:rPr>
              <a:t>let f=</a:t>
            </a:r>
            <a:r>
              <a:rPr lang="sk-SK" dirty="0" err="1">
                <a:latin typeface="Courier" pitchFamily="2" charset="0"/>
              </a:rPr>
              <a:t>o.m</a:t>
            </a:r>
            <a:r>
              <a:rPr lang="sk-SK" dirty="0">
                <a:latin typeface="Courier" pitchFamily="2" charset="0"/>
              </a:rPr>
              <a:t>(); f();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undefined</a:t>
            </a:r>
            <a:r>
              <a:rPr lang="sk-SK" b="1" i="1" dirty="0"/>
              <a:t> </a:t>
            </a:r>
            <a:r>
              <a:rPr lang="sk-SK" i="1" dirty="0"/>
              <a:t>or </a:t>
            </a:r>
            <a:r>
              <a:rPr lang="sk-SK" i="1" dirty="0" err="1"/>
              <a:t>global</a:t>
            </a:r>
            <a:r>
              <a:rPr lang="sk-SK" i="1" dirty="0"/>
              <a:t> </a:t>
            </a:r>
            <a:r>
              <a:rPr lang="sk-SK" i="1" dirty="0" err="1"/>
              <a:t>if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in </a:t>
            </a:r>
            <a:r>
              <a:rPr lang="sk-SK" i="1" dirty="0" err="1"/>
              <a:t>strict</a:t>
            </a:r>
            <a:r>
              <a:rPr lang="sk-SK" i="1" dirty="0"/>
              <a:t> </a:t>
            </a:r>
            <a:r>
              <a:rPr lang="sk-SK" i="1" dirty="0" err="1"/>
              <a:t>mode</a:t>
            </a:r>
            <a:endParaRPr lang="sk-SK" i="1" dirty="0"/>
          </a:p>
          <a:p>
            <a:r>
              <a:rPr lang="sk-SK" dirty="0" err="1"/>
              <a:t>ArrowFunctionExpression</a:t>
            </a:r>
            <a:r>
              <a:rPr lang="sk-SK" dirty="0"/>
              <a:t> – </a:t>
            </a:r>
            <a:r>
              <a:rPr lang="sk-SK" dirty="0" err="1"/>
              <a:t>ignores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lexial</a:t>
            </a:r>
            <a:r>
              <a:rPr lang="sk-SK" dirty="0"/>
              <a:t> (</a:t>
            </a:r>
            <a:r>
              <a:rPr lang="sk-SK" dirty="0" err="1"/>
              <a:t>global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3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function</a:t>
            </a:r>
            <a:r>
              <a:rPr lang="sk-SK" dirty="0" smtClean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b="1" dirty="0" err="1"/>
              <a:t>call</a:t>
            </a:r>
            <a:r>
              <a:rPr lang="sk-SK" b="1" dirty="0"/>
              <a:t>() </a:t>
            </a:r>
            <a:r>
              <a:rPr lang="sk-SK" dirty="0"/>
              <a:t>and </a:t>
            </a:r>
            <a:r>
              <a:rPr lang="sk-SK" b="1" dirty="0" err="1"/>
              <a:t>apply</a:t>
            </a:r>
            <a:r>
              <a:rPr lang="sk-SK" b="1" dirty="0"/>
              <a:t>() </a:t>
            </a:r>
            <a:r>
              <a:rPr lang="sk-SK" dirty="0" err="1"/>
              <a:t>methods</a:t>
            </a:r>
            <a:endParaRPr lang="sk-SK" dirty="0"/>
          </a:p>
          <a:p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param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b="1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b="1" dirty="0" err="1"/>
              <a:t>this</a:t>
            </a:r>
            <a:r>
              <a:rPr lang="sk-SK" dirty="0"/>
              <a:t>,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params</a:t>
            </a:r>
            <a:r>
              <a:rPr lang="sk-SK" dirty="0"/>
              <a:t> are </a:t>
            </a:r>
            <a:r>
              <a:rPr lang="sk-SK" dirty="0" err="1"/>
              <a:t>arguments</a:t>
            </a:r>
            <a:r>
              <a:rPr lang="sk-SK" dirty="0"/>
              <a:t> to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ArrowFunctionExpression</a:t>
            </a:r>
            <a:r>
              <a:rPr lang="sk-SK" dirty="0"/>
              <a:t> has </a:t>
            </a:r>
            <a:r>
              <a:rPr lang="sk-SK" dirty="0" err="1"/>
              <a:t>call</a:t>
            </a:r>
            <a:r>
              <a:rPr lang="sk-SK" dirty="0"/>
              <a:t> and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b="1" dirty="0" err="1"/>
              <a:t>ignore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bindable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</a:p>
          <a:p>
            <a:endParaRPr lang="sk-S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96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just </a:t>
            </a:r>
            <a:r>
              <a:rPr lang="sk-SK" i="1" dirty="0" err="1"/>
              <a:t>normal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sz="1000" dirty="0"/>
              <a:t>(</a:t>
            </a:r>
            <a:r>
              <a:rPr lang="sk-SK" sz="1000" dirty="0" err="1"/>
              <a:t>FunctionDefinition</a:t>
            </a:r>
            <a:r>
              <a:rPr lang="sk-SK" sz="1000" dirty="0"/>
              <a:t>, </a:t>
            </a:r>
            <a:r>
              <a:rPr lang="sk-SK" sz="1000" dirty="0" err="1"/>
              <a:t>FunctionExpression</a:t>
            </a:r>
            <a:r>
              <a:rPr lang="sk-SK" sz="1000" dirty="0"/>
              <a:t>) </a:t>
            </a:r>
            <a:r>
              <a:rPr lang="sk-SK" b="1" dirty="0"/>
              <a:t>to </a:t>
            </a:r>
            <a:r>
              <a:rPr lang="sk-SK" b="1" dirty="0" err="1"/>
              <a:t>be</a:t>
            </a:r>
            <a:r>
              <a:rPr lang="sk-SK" b="1" dirty="0"/>
              <a:t> </a:t>
            </a:r>
            <a:r>
              <a:rPr lang="sk-SK" b="1" dirty="0" err="1"/>
              <a:t>used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/>
              <a:t> new keyword</a:t>
            </a:r>
            <a:endParaRPr lang="sk-SK" b="1" dirty="0"/>
          </a:p>
          <a:p>
            <a:r>
              <a:rPr lang="sk-SK" b="1" dirty="0" err="1"/>
              <a:t>this</a:t>
            </a:r>
            <a:r>
              <a:rPr lang="sk-SK" b="1" dirty="0"/>
              <a:t> 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bound</a:t>
            </a:r>
            <a:r>
              <a:rPr lang="sk-SK" b="1" dirty="0"/>
              <a:t> to </a:t>
            </a:r>
            <a:r>
              <a:rPr lang="sk-SK" b="1" dirty="0" err="1"/>
              <a:t>the</a:t>
            </a:r>
            <a:r>
              <a:rPr lang="sk-SK" b="1" dirty="0"/>
              <a:t> new </a:t>
            </a:r>
            <a:r>
              <a:rPr lang="sk-SK" b="1" dirty="0" err="1"/>
              <a:t>object</a:t>
            </a:r>
            <a:r>
              <a:rPr lang="sk-SK" b="1" dirty="0"/>
              <a:t> </a:t>
            </a:r>
            <a:r>
              <a:rPr lang="sk-SK" b="1" dirty="0" err="1"/>
              <a:t>being</a:t>
            </a:r>
            <a:r>
              <a:rPr lang="sk-SK" b="1" dirty="0"/>
              <a:t> </a:t>
            </a:r>
            <a:r>
              <a:rPr lang="sk-SK" b="1" dirty="0" err="1"/>
              <a:t>constructed</a:t>
            </a:r>
            <a:endParaRPr lang="sk-SK" b="1" dirty="0"/>
          </a:p>
          <a:p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contructor</a:t>
            </a:r>
            <a:r>
              <a:rPr lang="sk-SK" dirty="0"/>
              <a:t> </a:t>
            </a:r>
            <a:r>
              <a:rPr lang="sk-SK" dirty="0" err="1"/>
              <a:t>to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new,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  <a:p>
            <a:r>
              <a:rPr lang="sk-SK" dirty="0" err="1"/>
              <a:t>ArrowFunctionExpression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usable</a:t>
            </a:r>
            <a:r>
              <a:rPr lang="sk-SK" dirty="0"/>
              <a:t> </a:t>
            </a:r>
            <a:r>
              <a:rPr lang="sk-SK" dirty="0" err="1"/>
              <a:t>as</a:t>
            </a:r>
            <a:r>
              <a:rPr lang="sk-SK" dirty="0"/>
              <a:t> </a:t>
            </a:r>
            <a:r>
              <a:rPr lang="sk-SK" dirty="0" err="1"/>
              <a:t>constructor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5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handlers</a:t>
            </a:r>
            <a:r>
              <a:rPr lang="sk-SK" b="1" dirty="0"/>
              <a:t> are </a:t>
            </a:r>
            <a:r>
              <a:rPr lang="sk-SK" b="1" dirty="0" err="1"/>
              <a:t>functions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occurs</a:t>
            </a:r>
            <a:r>
              <a:rPr lang="sk-SK" dirty="0"/>
              <a:t>,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or </a:t>
            </a:r>
            <a:r>
              <a:rPr lang="sk-SK" dirty="0" err="1"/>
              <a:t>apply</a:t>
            </a:r>
            <a:r>
              <a:rPr lang="sk-SK" dirty="0"/>
              <a:t>() and </a:t>
            </a:r>
            <a:r>
              <a:rPr lang="sk-SK" i="1" dirty="0" err="1"/>
              <a:t>inject</a:t>
            </a:r>
            <a:r>
              <a:rPr lang="sk-SK" i="1" dirty="0"/>
              <a:t> </a:t>
            </a:r>
            <a:r>
              <a:rPr lang="sk-SK" i="1" dirty="0" err="1"/>
              <a:t>context</a:t>
            </a:r>
            <a:r>
              <a:rPr lang="sk-SK" i="1" dirty="0"/>
              <a:t> </a:t>
            </a:r>
            <a:r>
              <a:rPr lang="sk-SK" dirty="0"/>
              <a:t>,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inside</a:t>
            </a:r>
            <a:r>
              <a:rPr lang="sk-SK" b="1" dirty="0"/>
              <a:t>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become</a:t>
            </a:r>
            <a:r>
              <a:rPr lang="sk-SK" b="1" dirty="0"/>
              <a:t> </a:t>
            </a:r>
            <a:r>
              <a:rPr lang="sk-SK" b="1" i="1" dirty="0" err="1"/>
              <a:t>something</a:t>
            </a:r>
            <a:r>
              <a:rPr lang="sk-SK" b="1" i="1" dirty="0"/>
              <a:t> </a:t>
            </a:r>
            <a:r>
              <a:rPr lang="sk-SK" b="1" i="1" dirty="0" err="1"/>
              <a:t>else</a:t>
            </a:r>
            <a:endParaRPr lang="sk-SK" b="1" i="1" dirty="0"/>
          </a:p>
          <a:p>
            <a:r>
              <a:rPr lang="sk-SK" b="1" i="1" dirty="0" err="1"/>
              <a:t>Something</a:t>
            </a:r>
            <a:r>
              <a:rPr lang="sk-SK" b="1" i="1" dirty="0"/>
              <a:t>: </a:t>
            </a:r>
            <a:r>
              <a:rPr lang="sk-SK" i="1" dirty="0" err="1"/>
              <a:t>u</a:t>
            </a:r>
            <a:r>
              <a:rPr lang="sk-SK" dirty="0" err="1"/>
              <a:t>sually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element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happened</a:t>
            </a:r>
            <a:endParaRPr lang="sk-SK" dirty="0"/>
          </a:p>
          <a:p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read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creates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in OO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attach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as </a:t>
            </a:r>
            <a:r>
              <a:rPr lang="sk-SK" dirty="0" err="1"/>
              <a:t>listener</a:t>
            </a:r>
            <a:r>
              <a:rPr lang="sk-SK" dirty="0"/>
              <a:t>, </a:t>
            </a:r>
            <a:r>
              <a:rPr lang="sk-SK" dirty="0" err="1"/>
              <a:t>someone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change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</a:t>
            </a:r>
            <a:r>
              <a:rPr lang="sk-SK" dirty="0" err="1"/>
              <a:t>this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1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64628" y="6492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/in-callbacks.js</a:t>
            </a:r>
          </a:p>
        </p:txBody>
      </p:sp>
    </p:spTree>
    <p:extLst>
      <p:ext uri="{BB962C8B-B14F-4D97-AF65-F5344CB8AC3E}">
        <p14:creationId xmlns:p14="http://schemas.microsoft.com/office/powerpoint/2010/main" xmlns="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/>
              <a:t>FunctionDeclaration,Function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endParaRPr lang="sk-SK" b="1" dirty="0"/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dirty="0" err="1"/>
              <a:t>ArrowFunctionExpression</a:t>
            </a:r>
            <a:endParaRPr lang="sk-SK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dirty="0" err="1"/>
              <a:t>condensed</a:t>
            </a:r>
            <a:r>
              <a:rPr lang="sk-SK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FunctionDeclaration,Function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endParaRPr lang="sk-SK" dirty="0"/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b="1" dirty="0" err="1"/>
              <a:t>ArrowFunctionExpression</a:t>
            </a:r>
            <a:endParaRPr lang="sk-SK" b="1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where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written</a:t>
            </a:r>
            <a:endParaRPr lang="sk-SK" b="1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b="1" dirty="0" err="1"/>
              <a:t>condensed</a:t>
            </a:r>
            <a:r>
              <a:rPr lang="sk-SK" b="1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6495576"/>
            <a:ext cx="771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sk-SK" dirty="0" smtClean="0"/>
              <a:t>/</a:t>
            </a:r>
            <a:r>
              <a:rPr lang="sk-SK" dirty="0"/>
              <a:t>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/in-callbacks-arrow.js</a:t>
            </a:r>
          </a:p>
        </p:txBody>
      </p:sp>
    </p:spTree>
    <p:extLst>
      <p:ext uri="{BB962C8B-B14F-4D97-AF65-F5344CB8AC3E}">
        <p14:creationId xmlns:p14="http://schemas.microsoft.com/office/powerpoint/2010/main" xmlns="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dirty="0"/>
              <a:t> - </a:t>
            </a:r>
            <a:r>
              <a:rPr lang="sk-SK" dirty="0" err="1"/>
              <a:t>visibility</a:t>
            </a:r>
            <a:r>
              <a:rPr lang="sk-SK" dirty="0"/>
              <a:t> of </a:t>
            </a:r>
            <a:r>
              <a:rPr lang="sk-SK" dirty="0" err="1"/>
              <a:t>identifiers</a:t>
            </a:r>
            <a:r>
              <a:rPr lang="sk-SK" dirty="0"/>
              <a:t> in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of a program (</a:t>
            </a:r>
            <a:r>
              <a:rPr lang="sk-SK" dirty="0" smtClean="0"/>
              <a:t>J</a:t>
            </a:r>
            <a:r>
              <a:rPr lang="en-US" dirty="0" err="1" smtClean="0"/>
              <a:t>ohn</a:t>
            </a:r>
            <a:r>
              <a:rPr lang="en-US" dirty="0"/>
              <a:t> </a:t>
            </a:r>
            <a:r>
              <a:rPr lang="sk-SK" dirty="0" smtClean="0"/>
              <a:t>R</a:t>
            </a:r>
            <a:r>
              <a:rPr lang="en-US" dirty="0" smtClean="0"/>
              <a:t>.</a:t>
            </a:r>
            <a:r>
              <a:rPr lang="sk-SK" dirty="0" smtClean="0"/>
              <a:t>)</a:t>
            </a:r>
            <a:endParaRPr lang="sk-SK" dirty="0"/>
          </a:p>
          <a:p>
            <a:r>
              <a:rPr lang="sk-SK" b="1" dirty="0" err="1"/>
              <a:t>closure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combination</a:t>
            </a:r>
            <a:r>
              <a:rPr lang="sk-SK" dirty="0"/>
              <a:t> of a </a:t>
            </a:r>
            <a:r>
              <a:rPr lang="sk-SK" dirty="0" err="1"/>
              <a:t>function</a:t>
            </a:r>
            <a:r>
              <a:rPr lang="sk-SK" dirty="0"/>
              <a:t> and 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declared</a:t>
            </a:r>
            <a:r>
              <a:rPr lang="sk-SK" dirty="0"/>
              <a:t> (MDN)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scoping</a:t>
            </a:r>
            <a:r>
              <a:rPr lang="sk-SK" dirty="0"/>
              <a:t> and </a:t>
            </a:r>
            <a:r>
              <a:rPr lang="sk-SK" dirty="0" err="1"/>
              <a:t>closures</a:t>
            </a:r>
            <a:r>
              <a:rPr lang="sk-SK" dirty="0"/>
              <a:t>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b="1" dirty="0"/>
              <a:t> </a:t>
            </a:r>
            <a:r>
              <a:rPr lang="sk-SK" dirty="0"/>
              <a:t>- </a:t>
            </a:r>
            <a:r>
              <a:rPr lang="sk-SK" dirty="0" err="1"/>
              <a:t>ake</a:t>
            </a:r>
            <a:r>
              <a:rPr lang="sk-SK" dirty="0"/>
              <a:t> premenne a funkcie „</a:t>
            </a:r>
            <a:r>
              <a:rPr lang="sk-SK" dirty="0" err="1"/>
              <a:t>vidim</a:t>
            </a:r>
            <a:r>
              <a:rPr lang="sk-SK" dirty="0"/>
              <a:t>“/“mam dostupne“ v danom kuse </a:t>
            </a:r>
            <a:r>
              <a:rPr lang="sk-SK" dirty="0" err="1"/>
              <a:t>kodu</a:t>
            </a:r>
            <a:r>
              <a:rPr lang="sk-SK" dirty="0"/>
              <a:t> ?</a:t>
            </a:r>
          </a:p>
          <a:p>
            <a:r>
              <a:rPr lang="sk-SK" b="1" dirty="0" err="1"/>
              <a:t>closure</a:t>
            </a:r>
            <a:r>
              <a:rPr lang="sk-SK" b="1" dirty="0"/>
              <a:t> </a:t>
            </a:r>
            <a:r>
              <a:rPr lang="sk-SK" dirty="0"/>
              <a:t>– funkcia s odpamätanými premennými z okolia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b="1" dirty="0"/>
              <a:t> </a:t>
            </a:r>
            <a:r>
              <a:rPr lang="sk-SK" dirty="0"/>
              <a:t>– zoznam identifikátorov definovaných v danom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en-US" dirty="0" smtClean="0"/>
              <a:t>(inner scope) </a:t>
            </a:r>
            <a:r>
              <a:rPr lang="sk-SK" dirty="0" smtClean="0"/>
              <a:t>a </a:t>
            </a:r>
            <a:r>
              <a:rPr lang="sk-SK" dirty="0"/>
              <a:t>linka na </a:t>
            </a:r>
            <a:r>
              <a:rPr lang="sk-SK" dirty="0" err="1"/>
              <a:t>outer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256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0731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consists</a:t>
            </a:r>
            <a:r>
              <a:rPr lang="sk-SK" dirty="0"/>
              <a:t> of </a:t>
            </a:r>
            <a:r>
              <a:rPr lang="sk-SK" dirty="0" err="1"/>
              <a:t>nested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endParaRPr lang="sk-SK" dirty="0"/>
          </a:p>
          <a:p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new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evaluated</a:t>
            </a:r>
            <a:endParaRPr lang="sk-SK" dirty="0"/>
          </a:p>
          <a:p>
            <a:r>
              <a:rPr lang="sk-SK" dirty="0" err="1"/>
              <a:t>Whenever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, a </a:t>
            </a:r>
            <a:r>
              <a:rPr lang="sk-SK" dirty="0" err="1"/>
              <a:t>reference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b="1" dirty="0"/>
              <a:t>in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created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fn</a:t>
            </a:r>
            <a:r>
              <a:rPr lang="sk-SK" dirty="0"/>
              <a:t>.[[</a:t>
            </a:r>
            <a:r>
              <a:rPr lang="sk-SK" dirty="0" err="1"/>
              <a:t>Environment</a:t>
            </a:r>
            <a:r>
              <a:rPr lang="sk-SK" dirty="0"/>
              <a:t>]]</a:t>
            </a:r>
          </a:p>
          <a:p>
            <a:endParaRPr lang="sk-S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, a new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and </a:t>
            </a:r>
            <a:r>
              <a:rPr lang="sk-SK" b="1" dirty="0" err="1"/>
              <a:t>pushed</a:t>
            </a:r>
            <a:r>
              <a:rPr lang="sk-SK" b="1" dirty="0"/>
              <a:t> </a:t>
            </a:r>
            <a:r>
              <a:rPr lang="sk-SK" b="1" dirty="0" err="1"/>
              <a:t>onto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b="1" dirty="0" err="1"/>
              <a:t>stack</a:t>
            </a:r>
            <a:endParaRPr lang="sk-SK" b="1" dirty="0"/>
          </a:p>
          <a:p>
            <a:r>
              <a:rPr lang="sk-SK" b="1" dirty="0"/>
              <a:t>as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outer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JS </a:t>
            </a:r>
            <a:r>
              <a:rPr lang="sk-SK" dirty="0" err="1"/>
              <a:t>puts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referenced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function’s</a:t>
            </a:r>
            <a:r>
              <a:rPr lang="sk-SK" b="1" dirty="0"/>
              <a:t> </a:t>
            </a:r>
            <a:r>
              <a:rPr lang="sk-SK" b="1" dirty="0" err="1"/>
              <a:t>internal</a:t>
            </a:r>
            <a:r>
              <a:rPr lang="sk-SK" b="1" dirty="0"/>
              <a:t> [[</a:t>
            </a:r>
            <a:r>
              <a:rPr lang="sk-SK" b="1" dirty="0" err="1"/>
              <a:t>Environment</a:t>
            </a:r>
            <a:r>
              <a:rPr lang="sk-SK" b="1" dirty="0"/>
              <a:t>]] </a:t>
            </a:r>
            <a:r>
              <a:rPr lang="sk-SK" b="1" dirty="0" err="1"/>
              <a:t>property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sk-SK" dirty="0"/>
              <a:t> of JavaScript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Keeps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identifier</a:t>
            </a:r>
            <a:r>
              <a:rPr lang="sk-SK" dirty="0"/>
              <a:t> </a:t>
            </a:r>
            <a:r>
              <a:rPr lang="sk-SK" dirty="0" err="1"/>
              <a:t>defined</a:t>
            </a:r>
            <a:endParaRPr lang="sk-SK" dirty="0"/>
          </a:p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has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outer</a:t>
            </a:r>
            <a:r>
              <a:rPr lang="sk-SK" dirty="0"/>
              <a:t> (</a:t>
            </a:r>
            <a:r>
              <a:rPr lang="sk-SK" dirty="0" err="1"/>
              <a:t>parent</a:t>
            </a:r>
            <a:r>
              <a:rPr lang="sk-SK" dirty="0"/>
              <a:t>)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JavaScript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identifiers</a:t>
            </a:r>
            <a:r>
              <a:rPr lang="sk-SK" dirty="0"/>
              <a:t> to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13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xmlns="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xmlns="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xmlns="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xmlns="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930431" y="2724227"/>
            <a:ext cx="364416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 dirty="0" err="1"/>
              <a:t>inner</a:t>
            </a:r>
            <a:r>
              <a:rPr lang="sk-SK" sz="1400" dirty="0"/>
              <a:t> </a:t>
            </a:r>
            <a:r>
              <a:rPr lang="sk-SK" sz="1400" dirty="0" err="1"/>
              <a:t>call</a:t>
            </a:r>
            <a:r>
              <a:rPr lang="sk-SK" sz="1400" dirty="0"/>
              <a:t> </a:t>
            </a:r>
            <a:r>
              <a:rPr lang="sk-SK" sz="1400" dirty="0" err="1"/>
              <a:t>lexical</a:t>
            </a:r>
            <a:r>
              <a:rPr lang="sk-SK" sz="1400" dirty="0"/>
              <a:t> </a:t>
            </a:r>
            <a:r>
              <a:rPr lang="sk-SK" sz="1400" dirty="0" err="1"/>
              <a:t>env</a:t>
            </a:r>
            <a:endParaRPr lang="sk-S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 smtClean="0"/>
              <a:t>ip</a:t>
            </a:r>
            <a:r>
              <a:rPr lang="sk-SK" sz="1400" dirty="0" smtClean="0"/>
              <a:t>,</a:t>
            </a:r>
            <a:r>
              <a:rPr lang="en-US" sz="1400" dirty="0" smtClean="0"/>
              <a:t>iv</a:t>
            </a:r>
            <a:r>
              <a:rPr lang="sk-SK" sz="1400" dirty="0" smtClean="0"/>
              <a:t> </a:t>
            </a:r>
            <a:endParaRPr lang="sk-SK" sz="1400" dirty="0"/>
          </a:p>
          <a:p>
            <a:endParaRPr lang="sk-SK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xmlns="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xmlns="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xmlns="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741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xmlns="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xmlns="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xmlns="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 smtClean="0"/>
              <a:t>funct</a:t>
            </a:r>
            <a:r>
              <a:rPr lang="en-US" sz="800" dirty="0" smtClean="0"/>
              <a:t> call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xmlns="" val="5758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(basic usage)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41620"/>
            <a:ext cx="11016343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8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</a:t>
            </a:r>
            <a:r>
              <a:rPr lang="sk-SK" dirty="0" smtClean="0"/>
              <a:t>príklade</a:t>
            </a:r>
            <a:r>
              <a:rPr lang="en-US" dirty="0" smtClean="0"/>
              <a:t>, </a:t>
            </a:r>
            <a:r>
              <a:rPr lang="sk-SK" dirty="0" smtClean="0"/>
              <a:t>ktoré </a:t>
            </a:r>
            <a:r>
              <a:rPr lang="sk-SK" dirty="0"/>
              <a:t>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573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8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97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err="1">
                <a:solidFill>
                  <a:schemeClr val="bg1"/>
                </a:solidFill>
              </a:rPr>
              <a:t>property</a:t>
            </a:r>
            <a:r>
              <a:rPr lang="sk-SK" sz="2000" b="1" i="1" dirty="0">
                <a:solidFill>
                  <a:schemeClr val="bg1"/>
                </a:solidFill>
              </a:rPr>
              <a:t> </a:t>
            </a:r>
            <a:r>
              <a:rPr lang="sk-SK" sz="2000" b="1" i="1" dirty="0" err="1" smtClean="0">
                <a:solidFill>
                  <a:schemeClr val="bg1"/>
                </a:solidFill>
              </a:rPr>
              <a:t>poin</a:t>
            </a:r>
            <a:r>
              <a:rPr lang="en-US" sz="2000" b="1" i="1" dirty="0" smtClean="0">
                <a:solidFill>
                  <a:schemeClr val="bg1"/>
                </a:solidFill>
              </a:rPr>
              <a:t>t</a:t>
            </a:r>
            <a:r>
              <a:rPr lang="sk-SK" sz="2000" b="1" i="1" dirty="0" err="1" smtClean="0">
                <a:solidFill>
                  <a:schemeClr val="bg1"/>
                </a:solidFill>
              </a:rPr>
              <a:t>ing</a:t>
            </a:r>
            <a:r>
              <a:rPr lang="sk-SK" sz="2000" b="1" i="1" dirty="0" smtClean="0">
                <a:solidFill>
                  <a:schemeClr val="bg1"/>
                </a:solidFill>
              </a:rPr>
              <a:t> </a:t>
            </a:r>
            <a:r>
              <a:rPr lang="sk-SK" sz="2000" b="1" i="1" dirty="0">
                <a:solidFill>
                  <a:schemeClr val="bg1"/>
                </a:solidFill>
              </a:rPr>
              <a:t>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6082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xmlns="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1909</Words>
  <Application>Microsoft Office PowerPoint</Application>
  <PresentationFormat>Vlastná</PresentationFormat>
  <Paragraphs>317</Paragraphs>
  <Slides>37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38" baseType="lpstr"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</vt:lpstr>
      <vt:lpstr>Scope and Closures</vt:lpstr>
      <vt:lpstr>Scope and Cloures</vt:lpstr>
      <vt:lpstr>Closure</vt:lpstr>
      <vt:lpstr>Closure (basic usage)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dede123</cp:lastModifiedBy>
  <cp:revision>758</cp:revision>
  <cp:lastPrinted>2018-08-27T12:20:44Z</cp:lastPrinted>
  <dcterms:created xsi:type="dcterms:W3CDTF">2018-08-19T12:06:30Z</dcterms:created>
  <dcterms:modified xsi:type="dcterms:W3CDTF">2019-10-07T19:50:46Z</dcterms:modified>
</cp:coreProperties>
</file>