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1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0C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BA34E-170C-4823-BF46-A06796532CFF}" v="166" dt="2024-11-26T17:45:37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D333-6262-4847-B167-34A387070B6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5028B-2A0E-4492-A742-03497C618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1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5028B-2A0E-4492-A742-03497C61893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5624-2330-DB17-E10C-C45751243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B830-39DE-9333-0594-7BD5A1E68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C786-E8C4-CE23-660F-467D65E1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5F65-DA32-751F-34E3-51E96ADB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56D3-073B-BB42-A17E-77CB8532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5A7C-160A-5623-C3DD-C0F70B33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E5364-532F-39F9-5D59-FE9781CFC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4ABD-C462-173D-C45C-873AEF12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6E9E-195C-7C1E-4521-4A264E2D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F67A-DC90-6F66-4FA6-6A795151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5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74140-3A1C-71D3-556D-C8E9A0B2F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CD61A-600F-917A-38E1-09A6C247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10A7-9B9B-325A-126C-ACD790A3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16B4-6C17-9600-D88B-9C787A3C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F377-FB14-850A-2E64-C37F74EF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C947-842A-F682-8503-EDA47625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16EE-443A-5298-E549-306D4F6B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9E99-C05C-CEE1-C4DD-E329470A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8A86-1697-4441-DBE4-C3F1E179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7319-105A-FAD0-AE55-7503C3F9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EF0-0552-913B-400F-EC25991C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6C623-EB09-E7CA-5F46-395BDC42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C724-F71C-A79C-9F5A-C9F4E20A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0F46-015F-E20A-B0C7-60AEBDCE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3960-E15D-49AB-E3B3-F78052B5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9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C88-BF65-2DE4-ACBC-B113CA1B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BCE5-C502-84C4-3B01-0B346E003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B13B-B777-009A-24A9-BD145CD6C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89829-ED6A-9B29-1223-83270612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CB75-7D75-CE67-5643-156DB278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D4B97-C52E-E94E-ED3E-3823C2F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2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3049-EB16-8350-BD98-3974BF9E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E8C1-6CDD-7A2D-DB7C-8BCAEE2E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07E73-EE69-AB0B-4FA1-F219C9C22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77926-38EC-3B99-363F-97354CC04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C83E5-FFD7-6634-3A4E-6E0E00DB5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0BD51-FCD7-9CED-FEA8-B32353F3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DC3B9-D7E8-A644-F95D-C3CEE91E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72CFA-8DC4-F09D-18D2-C9A64D94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6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AF25-95ED-6C40-FC1F-09AED0AE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4B232-ECF6-B678-A0B0-F4FB3284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A3881-74D5-1583-2069-A24849D9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BBB9-72AB-084A-C260-63EF49F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5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BDE8-A8C2-2D71-B5CD-6B834FED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19096-D013-115A-E512-864223BE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D4281-F1D4-33A0-5F70-1EED30E7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4095-6139-C66F-031C-31B4E1DF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E6B5-AFA8-B1CE-3A35-3B7D6B40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A303-A2D8-045D-F10B-A33F5F61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0A101-67B0-F28D-A97D-D8B5E927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F345D-0041-E371-8A9E-6374E5BF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A675-D074-3A08-3A91-E8D705B9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6060-06B8-59D1-45A0-AD90F947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41940-66AA-6F77-AF58-0153A9875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BB128-D220-2246-F49F-D4AADF80E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BF252-F66A-9B9A-5A7E-9F45553D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F82F-9047-5AED-7475-8C4A0A77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5FCD3-AF25-0D0E-3D55-A1D454E7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2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E58C0-D774-09A2-D34C-840AC210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F8140-59F1-EB89-1BE4-71C15D08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DB29-CE5D-CC4F-AD2B-A5DEAD1A8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966CE-F4D5-4304-8494-910336CE07A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3822-D5AD-8FDA-9468-BABED1257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715E3-0A53-4432-EC9E-342A153D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402B9-F526-4A43-91B0-BE30FD28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rofile of a person with a circuit board&#10;&#10;Description automatically generated">
            <a:extLst>
              <a:ext uri="{FF2B5EF4-FFF2-40B4-BE49-F238E27FC236}">
                <a16:creationId xmlns:a16="http://schemas.microsoft.com/office/drawing/2014/main" id="{93E57239-C396-377B-E365-E0BF63465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8" b="20379"/>
          <a:stretch/>
        </p:blipFill>
        <p:spPr>
          <a:xfrm>
            <a:off x="-7974252" y="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6C30-D26D-E532-F4EE-AA58B27AAFDF}"/>
              </a:ext>
            </a:extLst>
          </p:cNvPr>
          <p:cNvSpPr txBox="1"/>
          <p:nvPr/>
        </p:nvSpPr>
        <p:spPr>
          <a:xfrm>
            <a:off x="8266142" y="-3828553"/>
            <a:ext cx="344576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+mj-lt"/>
                <a:ea typeface="+mj-ea"/>
                <a:cs typeface="+mj-cs"/>
              </a:rPr>
              <a:t>Machine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+mj-lt"/>
                <a:ea typeface="+mj-ea"/>
                <a:cs typeface="+mj-cs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74735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130F4-A2E4-805E-E422-2AE07F172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3825E9B-1140-07FD-D5A9-3FDA3AAD6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712363E9-7277-9183-51A6-89811EB4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D70E3CE6-93A4-3922-2EBE-AF5CAFC6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7B789-CA82-9070-6EB9-44F9D095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dive into VS Code to see the code in action!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C6A08-C3F2-B2C8-C555-2C8DFDB6A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1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1479E-E828-A437-CDCC-852A8051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font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Special Thanks 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 </a:t>
            </a:r>
            <a:b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Alok Aggarwal</a:t>
            </a:r>
            <a:br>
              <a:rPr lang="en-US" sz="52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2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4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97164-3649-02A5-FB06-A35F943E5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84DF70-E843-5768-32A7-9B1C253B3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rofile of a person with a circuit board&#10;&#10;Description automatically generated">
            <a:extLst>
              <a:ext uri="{FF2B5EF4-FFF2-40B4-BE49-F238E27FC236}">
                <a16:creationId xmlns:a16="http://schemas.microsoft.com/office/drawing/2014/main" id="{93FB3ECA-D3E4-A92A-E978-A93107BEF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8" b="2037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5855DF-82FA-D5D0-E370-CA4010C0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48024-BEF5-2915-F607-7DDF3AFAED37}"/>
              </a:ext>
            </a:extLst>
          </p:cNvPr>
          <p:cNvSpPr txBox="1"/>
          <p:nvPr/>
        </p:nvSpPr>
        <p:spPr>
          <a:xfrm>
            <a:off x="7935402" y="743447"/>
            <a:ext cx="344576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>
                <a:latin typeface="+mj-lt"/>
                <a:ea typeface="+mj-ea"/>
                <a:cs typeface="+mj-cs"/>
              </a:rPr>
              <a:t>Machine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>
                <a:latin typeface="+mj-lt"/>
                <a:ea typeface="+mj-ea"/>
                <a:cs typeface="+mj-cs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719767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376442-5A93-92D4-9A2C-F5A8D8769889}"/>
              </a:ext>
            </a:extLst>
          </p:cNvPr>
          <p:cNvSpPr/>
          <p:nvPr/>
        </p:nvSpPr>
        <p:spPr>
          <a:xfrm>
            <a:off x="4301067" y="1"/>
            <a:ext cx="7890933" cy="6858000"/>
          </a:xfrm>
          <a:prstGeom prst="rect">
            <a:avLst/>
          </a:prstGeom>
          <a:solidFill>
            <a:schemeClr val="accent4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56B0D-2F59-5E7E-6DEF-9EC638AC29D7}"/>
              </a:ext>
            </a:extLst>
          </p:cNvPr>
          <p:cNvSpPr txBox="1"/>
          <p:nvPr/>
        </p:nvSpPr>
        <p:spPr>
          <a:xfrm>
            <a:off x="4816323" y="1910384"/>
            <a:ext cx="70370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Machine Learning (ML) is a branch of Artificial Intelligence (AI) that enables computers to learn from data and make predictions or decisions without being explicitly programmed.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5D629-B6B0-DCD1-3265-6D8900741CAC}"/>
              </a:ext>
            </a:extLst>
          </p:cNvPr>
          <p:cNvSpPr/>
          <p:nvPr/>
        </p:nvSpPr>
        <p:spPr>
          <a:xfrm rot="1611296">
            <a:off x="3665105" y="-507504"/>
            <a:ext cx="1504757" cy="3230195"/>
          </a:xfrm>
          <a:custGeom>
            <a:avLst/>
            <a:gdLst>
              <a:gd name="connsiteX0" fmla="*/ 0 w 1159347"/>
              <a:gd name="connsiteY0" fmla="*/ 0 h 3396946"/>
              <a:gd name="connsiteX1" fmla="*/ 1159347 w 1159347"/>
              <a:gd name="connsiteY1" fmla="*/ 0 h 3396946"/>
              <a:gd name="connsiteX2" fmla="*/ 1159347 w 1159347"/>
              <a:gd name="connsiteY2" fmla="*/ 3396946 h 3396946"/>
              <a:gd name="connsiteX3" fmla="*/ 0 w 1159347"/>
              <a:gd name="connsiteY3" fmla="*/ 3396946 h 3396946"/>
              <a:gd name="connsiteX4" fmla="*/ 0 w 1159347"/>
              <a:gd name="connsiteY4" fmla="*/ 0 h 3396946"/>
              <a:gd name="connsiteX0" fmla="*/ 114268 w 1159347"/>
              <a:gd name="connsiteY0" fmla="*/ 881666 h 3396946"/>
              <a:gd name="connsiteX1" fmla="*/ 1159347 w 1159347"/>
              <a:gd name="connsiteY1" fmla="*/ 0 h 3396946"/>
              <a:gd name="connsiteX2" fmla="*/ 1159347 w 1159347"/>
              <a:gd name="connsiteY2" fmla="*/ 3396946 h 3396946"/>
              <a:gd name="connsiteX3" fmla="*/ 0 w 1159347"/>
              <a:gd name="connsiteY3" fmla="*/ 3396946 h 3396946"/>
              <a:gd name="connsiteX4" fmla="*/ 114268 w 1159347"/>
              <a:gd name="connsiteY4" fmla="*/ 881666 h 3396946"/>
              <a:gd name="connsiteX0" fmla="*/ 114268 w 1470862"/>
              <a:gd name="connsiteY0" fmla="*/ 678773 h 3194053"/>
              <a:gd name="connsiteX1" fmla="*/ 1470862 w 1470862"/>
              <a:gd name="connsiteY1" fmla="*/ 0 h 3194053"/>
              <a:gd name="connsiteX2" fmla="*/ 1159347 w 1470862"/>
              <a:gd name="connsiteY2" fmla="*/ 3194053 h 3194053"/>
              <a:gd name="connsiteX3" fmla="*/ 0 w 1470862"/>
              <a:gd name="connsiteY3" fmla="*/ 3194053 h 3194053"/>
              <a:gd name="connsiteX4" fmla="*/ 114268 w 1470862"/>
              <a:gd name="connsiteY4" fmla="*/ 678773 h 3194053"/>
              <a:gd name="connsiteX0" fmla="*/ 83958 w 1470862"/>
              <a:gd name="connsiteY0" fmla="*/ 675140 h 3194053"/>
              <a:gd name="connsiteX1" fmla="*/ 1470862 w 1470862"/>
              <a:gd name="connsiteY1" fmla="*/ 0 h 3194053"/>
              <a:gd name="connsiteX2" fmla="*/ 1159347 w 1470862"/>
              <a:gd name="connsiteY2" fmla="*/ 3194053 h 3194053"/>
              <a:gd name="connsiteX3" fmla="*/ 0 w 1470862"/>
              <a:gd name="connsiteY3" fmla="*/ 3194053 h 3194053"/>
              <a:gd name="connsiteX4" fmla="*/ 83958 w 1470862"/>
              <a:gd name="connsiteY4" fmla="*/ 675140 h 3194053"/>
              <a:gd name="connsiteX0" fmla="*/ 83958 w 1504757"/>
              <a:gd name="connsiteY0" fmla="*/ 711282 h 3230195"/>
              <a:gd name="connsiteX1" fmla="*/ 1504757 w 1504757"/>
              <a:gd name="connsiteY1" fmla="*/ 0 h 3230195"/>
              <a:gd name="connsiteX2" fmla="*/ 1159347 w 1504757"/>
              <a:gd name="connsiteY2" fmla="*/ 3230195 h 3230195"/>
              <a:gd name="connsiteX3" fmla="*/ 0 w 1504757"/>
              <a:gd name="connsiteY3" fmla="*/ 3230195 h 3230195"/>
              <a:gd name="connsiteX4" fmla="*/ 83958 w 1504757"/>
              <a:gd name="connsiteY4" fmla="*/ 711282 h 323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757" h="3230195">
                <a:moveTo>
                  <a:pt x="83958" y="711282"/>
                </a:moveTo>
                <a:lnTo>
                  <a:pt x="1504757" y="0"/>
                </a:lnTo>
                <a:lnTo>
                  <a:pt x="1159347" y="3230195"/>
                </a:lnTo>
                <a:lnTo>
                  <a:pt x="0" y="3230195"/>
                </a:lnTo>
                <a:lnTo>
                  <a:pt x="83958" y="71128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DE4659-EE94-D732-9B9F-22DB6D3E8B61}"/>
              </a:ext>
            </a:extLst>
          </p:cNvPr>
          <p:cNvSpPr/>
          <p:nvPr/>
        </p:nvSpPr>
        <p:spPr>
          <a:xfrm rot="19408615">
            <a:off x="3664195" y="4578401"/>
            <a:ext cx="1475356" cy="2767825"/>
          </a:xfrm>
          <a:custGeom>
            <a:avLst/>
            <a:gdLst>
              <a:gd name="connsiteX0" fmla="*/ 0 w 1159347"/>
              <a:gd name="connsiteY0" fmla="*/ 0 h 3396946"/>
              <a:gd name="connsiteX1" fmla="*/ 1159347 w 1159347"/>
              <a:gd name="connsiteY1" fmla="*/ 0 h 3396946"/>
              <a:gd name="connsiteX2" fmla="*/ 1159347 w 1159347"/>
              <a:gd name="connsiteY2" fmla="*/ 3396946 h 3396946"/>
              <a:gd name="connsiteX3" fmla="*/ 0 w 1159347"/>
              <a:gd name="connsiteY3" fmla="*/ 3396946 h 3396946"/>
              <a:gd name="connsiteX4" fmla="*/ 0 w 1159347"/>
              <a:gd name="connsiteY4" fmla="*/ 0 h 3396946"/>
              <a:gd name="connsiteX0" fmla="*/ 114268 w 1159347"/>
              <a:gd name="connsiteY0" fmla="*/ 881666 h 3396946"/>
              <a:gd name="connsiteX1" fmla="*/ 1159347 w 1159347"/>
              <a:gd name="connsiteY1" fmla="*/ 0 h 3396946"/>
              <a:gd name="connsiteX2" fmla="*/ 1159347 w 1159347"/>
              <a:gd name="connsiteY2" fmla="*/ 3396946 h 3396946"/>
              <a:gd name="connsiteX3" fmla="*/ 0 w 1159347"/>
              <a:gd name="connsiteY3" fmla="*/ 3396946 h 3396946"/>
              <a:gd name="connsiteX4" fmla="*/ 114268 w 1159347"/>
              <a:gd name="connsiteY4" fmla="*/ 881666 h 3396946"/>
              <a:gd name="connsiteX0" fmla="*/ 114268 w 1470862"/>
              <a:gd name="connsiteY0" fmla="*/ 678773 h 3194053"/>
              <a:gd name="connsiteX1" fmla="*/ 1470862 w 1470862"/>
              <a:gd name="connsiteY1" fmla="*/ 0 h 3194053"/>
              <a:gd name="connsiteX2" fmla="*/ 1159347 w 1470862"/>
              <a:gd name="connsiteY2" fmla="*/ 3194053 h 3194053"/>
              <a:gd name="connsiteX3" fmla="*/ 0 w 1470862"/>
              <a:gd name="connsiteY3" fmla="*/ 3194053 h 3194053"/>
              <a:gd name="connsiteX4" fmla="*/ 114268 w 1470862"/>
              <a:gd name="connsiteY4" fmla="*/ 678773 h 3194053"/>
              <a:gd name="connsiteX0" fmla="*/ 83958 w 1470862"/>
              <a:gd name="connsiteY0" fmla="*/ 675140 h 3194053"/>
              <a:gd name="connsiteX1" fmla="*/ 1470862 w 1470862"/>
              <a:gd name="connsiteY1" fmla="*/ 0 h 3194053"/>
              <a:gd name="connsiteX2" fmla="*/ 1159347 w 1470862"/>
              <a:gd name="connsiteY2" fmla="*/ 3194053 h 3194053"/>
              <a:gd name="connsiteX3" fmla="*/ 0 w 1470862"/>
              <a:gd name="connsiteY3" fmla="*/ 3194053 h 3194053"/>
              <a:gd name="connsiteX4" fmla="*/ 83958 w 1470862"/>
              <a:gd name="connsiteY4" fmla="*/ 675140 h 3194053"/>
              <a:gd name="connsiteX0" fmla="*/ 83958 w 1504757"/>
              <a:gd name="connsiteY0" fmla="*/ 711282 h 3230195"/>
              <a:gd name="connsiteX1" fmla="*/ 1504757 w 1504757"/>
              <a:gd name="connsiteY1" fmla="*/ 0 h 3230195"/>
              <a:gd name="connsiteX2" fmla="*/ 1159347 w 1504757"/>
              <a:gd name="connsiteY2" fmla="*/ 3230195 h 3230195"/>
              <a:gd name="connsiteX3" fmla="*/ 0 w 1504757"/>
              <a:gd name="connsiteY3" fmla="*/ 3230195 h 3230195"/>
              <a:gd name="connsiteX4" fmla="*/ 83958 w 1504757"/>
              <a:gd name="connsiteY4" fmla="*/ 711282 h 3230195"/>
              <a:gd name="connsiteX0" fmla="*/ 54557 w 1475356"/>
              <a:gd name="connsiteY0" fmla="*/ 711282 h 3230195"/>
              <a:gd name="connsiteX1" fmla="*/ 1475356 w 1475356"/>
              <a:gd name="connsiteY1" fmla="*/ 0 h 3230195"/>
              <a:gd name="connsiteX2" fmla="*/ 1129946 w 1475356"/>
              <a:gd name="connsiteY2" fmla="*/ 3230195 h 3230195"/>
              <a:gd name="connsiteX3" fmla="*/ 0 w 1475356"/>
              <a:gd name="connsiteY3" fmla="*/ 2287319 h 3230195"/>
              <a:gd name="connsiteX4" fmla="*/ 54557 w 1475356"/>
              <a:gd name="connsiteY4" fmla="*/ 711282 h 323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356" h="3230195">
                <a:moveTo>
                  <a:pt x="54557" y="711282"/>
                </a:moveTo>
                <a:lnTo>
                  <a:pt x="1475356" y="0"/>
                </a:lnTo>
                <a:lnTo>
                  <a:pt x="1129946" y="3230195"/>
                </a:lnTo>
                <a:lnTo>
                  <a:pt x="0" y="2287319"/>
                </a:lnTo>
                <a:lnTo>
                  <a:pt x="54557" y="71128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21A7D-9E5A-2599-BA53-D6EEF2C62BCD}"/>
              </a:ext>
            </a:extLst>
          </p:cNvPr>
          <p:cNvSpPr txBox="1"/>
          <p:nvPr/>
        </p:nvSpPr>
        <p:spPr>
          <a:xfrm>
            <a:off x="607768" y="2172885"/>
            <a:ext cx="30510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Machine</a:t>
            </a:r>
          </a:p>
          <a:p>
            <a:r>
              <a:rPr lang="en-US" sz="6000" dirty="0"/>
              <a:t>Learning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712887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351918-8EBE-6B03-1041-0779BD8AD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7BDF6-4A40-B29D-41D0-4613FFFB23FC}"/>
              </a:ext>
            </a:extLst>
          </p:cNvPr>
          <p:cNvSpPr txBox="1"/>
          <p:nvPr/>
        </p:nvSpPr>
        <p:spPr>
          <a:xfrm>
            <a:off x="2187363" y="1671569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Used </a:t>
            </a:r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54F97496-16AB-8D6A-A66F-96A324F0A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2451E1-E675-8A5C-753A-3CEE98582F7B}"/>
              </a:ext>
            </a:extLst>
          </p:cNvPr>
          <p:cNvSpPr txBox="1"/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K-Nearest Neighbors 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Decision Tree Classifier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Support Vector Machine (SVM)</a:t>
            </a:r>
          </a:p>
        </p:txBody>
      </p:sp>
      <p:pic>
        <p:nvPicPr>
          <p:cNvPr id="9" name="Graphic 8" descr="Disconnected">
            <a:extLst>
              <a:ext uri="{FF2B5EF4-FFF2-40B4-BE49-F238E27FC236}">
                <a16:creationId xmlns:a16="http://schemas.microsoft.com/office/drawing/2014/main" id="{ED69043A-0743-4A57-9CE9-8130D6DE1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04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F320FB-9280-7ABC-6EE1-4E4A0A8F2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A93F9D-38E6-1F92-70ED-E7902837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2"/>
                </a:solidFill>
              </a:rPr>
              <a:t>K-Nearest </a:t>
            </a:r>
            <a:r>
              <a:rPr lang="en-IN" sz="3600" b="1" dirty="0" err="1">
                <a:solidFill>
                  <a:schemeClr val="tx2"/>
                </a:solidFill>
              </a:rPr>
              <a:t>Neighbors</a:t>
            </a:r>
            <a:r>
              <a:rPr lang="en-IN" sz="3600" b="1" dirty="0">
                <a:solidFill>
                  <a:schemeClr val="tx2"/>
                </a:solidFill>
              </a:rPr>
              <a:t> (KNN)</a:t>
            </a:r>
            <a:br>
              <a:rPr lang="en-IN" sz="3600" b="1" dirty="0">
                <a:solidFill>
                  <a:schemeClr val="tx2"/>
                </a:solidFill>
              </a:rPr>
            </a:br>
            <a:endParaRPr lang="en-IN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AA80-3BF0-0BD8-EEF3-A45288E1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</a:rPr>
              <a:t>KNN is a simple, non-parametric algorithm used for classification and regression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</a:rPr>
              <a:t>It classifies data points based on their proximity to other </a:t>
            </a:r>
            <a:r>
              <a:rPr lang="en-IN" sz="2400" dirty="0" err="1">
                <a:solidFill>
                  <a:schemeClr val="tx2"/>
                </a:solidFill>
              </a:rPr>
              <a:t>labeled</a:t>
            </a:r>
            <a:r>
              <a:rPr lang="en-IN" sz="2400" dirty="0">
                <a:solidFill>
                  <a:schemeClr val="tx2"/>
                </a:solidFill>
              </a:rPr>
              <a:t> points.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7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DB9B9-6D11-F293-0C26-F1967BD7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4538F3-3492-538A-B87A-530F58F1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b="1">
                <a:solidFill>
                  <a:schemeClr val="tx2"/>
                </a:solidFill>
              </a:rPr>
              <a:t>Decision Tree Classifier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EBEA39-E514-3A96-A98A-4FD6DEC4B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decision tree is a flowchart-like structure used for decision-making.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splits the data into subsets based on conditions on feature values. </a:t>
            </a:r>
          </a:p>
        </p:txBody>
      </p:sp>
    </p:spTree>
    <p:extLst>
      <p:ext uri="{BB962C8B-B14F-4D97-AF65-F5344CB8AC3E}">
        <p14:creationId xmlns:p14="http://schemas.microsoft.com/office/powerpoint/2010/main" val="151716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80B238-DF66-A8B2-FA43-A831775C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7C5602-C4DF-CB8B-0BA1-5B8764CD6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7AD20F-20C0-6CFE-F0F2-83C1B09CA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EE3DD6-4999-39A6-5FC3-C9191A85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929A34-AE51-6584-C59A-E37BEBD89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925867-C803-556D-5F79-41830C2D4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6730A1-C35B-B18F-F698-A9AC470D5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A9478-0CC1-218C-5719-70AE8ED9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2A787-A70A-94FA-BD0A-63D64D0C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2"/>
                </a:solidFill>
              </a:rPr>
              <a:t>Support Vector Machine (SVM)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00479F-2090-486C-E7D4-E92840698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SVM is a powerful algorithm used for classification and regression tasks.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It aims to find the hyperplane that best separates data points of different classes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68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RIS Flowers Classification Using Machine Learning - Analytics Vidhya">
            <a:extLst>
              <a:ext uri="{FF2B5EF4-FFF2-40B4-BE49-F238E27FC236}">
                <a16:creationId xmlns:a16="http://schemas.microsoft.com/office/drawing/2014/main" id="{7C4CD448-F4F0-C892-EF4B-DBD11EDA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80837"/>
            <a:ext cx="10905066" cy="488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8EC9F-4A5E-AFF6-8F3F-C1D7F292077F}"/>
              </a:ext>
            </a:extLst>
          </p:cNvPr>
          <p:cNvSpPr txBox="1"/>
          <p:nvPr/>
        </p:nvSpPr>
        <p:spPr>
          <a:xfrm>
            <a:off x="3960465" y="740418"/>
            <a:ext cx="3854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About Dataset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66703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A6AF22-A148-A768-7839-4DB59032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 and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CAA64-4B49-E56F-D4F3-4F2DB48BE86A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contains 150 samples of iris flowers with the following features: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Sepal Length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Sepal Width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Petal Length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Petal Width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 (</a:t>
            </a:r>
            <a:r>
              <a:rPr lang="en-US" dirty="0" err="1">
                <a:solidFill>
                  <a:schemeClr val="tx2"/>
                </a:solidFill>
              </a:rPr>
              <a:t>Setosa</a:t>
            </a:r>
            <a:r>
              <a:rPr lang="en-US" dirty="0">
                <a:solidFill>
                  <a:schemeClr val="tx2"/>
                </a:solidFill>
              </a:rPr>
              <a:t>, Versicolor, Virginica)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75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202</Words>
  <Application>Microsoft Office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K-Nearest Neighbors (KNN) </vt:lpstr>
      <vt:lpstr>Decision Tree Classifier</vt:lpstr>
      <vt:lpstr>Support Vector Machine (SVM)</vt:lpstr>
      <vt:lpstr>PowerPoint Presentation</vt:lpstr>
      <vt:lpstr>Overview and Insights</vt:lpstr>
      <vt:lpstr>Let’s dive into VS Code to see the code in action!</vt:lpstr>
      <vt:lpstr>Special Thanks to  Dr. Alok Aggarwal 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SINGH</dc:creator>
  <cp:lastModifiedBy>Ayush Singh</cp:lastModifiedBy>
  <cp:revision>3</cp:revision>
  <dcterms:created xsi:type="dcterms:W3CDTF">2024-11-23T10:24:54Z</dcterms:created>
  <dcterms:modified xsi:type="dcterms:W3CDTF">2024-11-26T18:39:56Z</dcterms:modified>
</cp:coreProperties>
</file>