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41158" y="0"/>
            <a:ext cx="4785360" cy="1851025"/>
          </a:xfrm>
          <a:custGeom>
            <a:avLst/>
            <a:gdLst/>
            <a:ahLst/>
            <a:cxnLst/>
            <a:rect l="l" t="t" r="r" b="b"/>
            <a:pathLst>
              <a:path w="4785360" h="1851025">
                <a:moveTo>
                  <a:pt x="2791968" y="766635"/>
                </a:moveTo>
                <a:lnTo>
                  <a:pt x="2786659" y="724928"/>
                </a:lnTo>
                <a:lnTo>
                  <a:pt x="2773045" y="680415"/>
                </a:lnTo>
                <a:lnTo>
                  <a:pt x="2750528" y="632523"/>
                </a:lnTo>
                <a:lnTo>
                  <a:pt x="2718460" y="580656"/>
                </a:lnTo>
                <a:lnTo>
                  <a:pt x="2677515" y="527189"/>
                </a:lnTo>
                <a:lnTo>
                  <a:pt x="2651061" y="496011"/>
                </a:lnTo>
                <a:lnTo>
                  <a:pt x="2621242" y="462368"/>
                </a:lnTo>
                <a:lnTo>
                  <a:pt x="2588564" y="426605"/>
                </a:lnTo>
                <a:lnTo>
                  <a:pt x="2553500" y="389115"/>
                </a:lnTo>
                <a:lnTo>
                  <a:pt x="2516517" y="350266"/>
                </a:lnTo>
                <a:lnTo>
                  <a:pt x="2244915" y="71031"/>
                </a:lnTo>
                <a:lnTo>
                  <a:pt x="2210066" y="34544"/>
                </a:lnTo>
                <a:lnTo>
                  <a:pt x="2177656" y="0"/>
                </a:lnTo>
                <a:lnTo>
                  <a:pt x="692391" y="0"/>
                </a:lnTo>
                <a:lnTo>
                  <a:pt x="401154" y="68376"/>
                </a:lnTo>
                <a:lnTo>
                  <a:pt x="319608" y="90220"/>
                </a:lnTo>
                <a:lnTo>
                  <a:pt x="248640" y="114477"/>
                </a:lnTo>
                <a:lnTo>
                  <a:pt x="187744" y="140716"/>
                </a:lnTo>
                <a:lnTo>
                  <a:pt x="136410" y="168452"/>
                </a:lnTo>
                <a:lnTo>
                  <a:pt x="94094" y="197218"/>
                </a:lnTo>
                <a:lnTo>
                  <a:pt x="60299" y="226568"/>
                </a:lnTo>
                <a:lnTo>
                  <a:pt x="34518" y="256019"/>
                </a:lnTo>
                <a:lnTo>
                  <a:pt x="4876" y="313423"/>
                </a:lnTo>
                <a:lnTo>
                  <a:pt x="0" y="340436"/>
                </a:lnTo>
                <a:lnTo>
                  <a:pt x="1054" y="365721"/>
                </a:lnTo>
                <a:lnTo>
                  <a:pt x="8166" y="412711"/>
                </a:lnTo>
                <a:lnTo>
                  <a:pt x="14922" y="462419"/>
                </a:lnTo>
                <a:lnTo>
                  <a:pt x="21323" y="514337"/>
                </a:lnTo>
                <a:lnTo>
                  <a:pt x="27355" y="568020"/>
                </a:lnTo>
                <a:lnTo>
                  <a:pt x="33020" y="622960"/>
                </a:lnTo>
                <a:lnTo>
                  <a:pt x="38303" y="678713"/>
                </a:lnTo>
                <a:lnTo>
                  <a:pt x="43205" y="734783"/>
                </a:lnTo>
                <a:lnTo>
                  <a:pt x="47713" y="790689"/>
                </a:lnTo>
                <a:lnTo>
                  <a:pt x="51828" y="845985"/>
                </a:lnTo>
                <a:lnTo>
                  <a:pt x="55537" y="900163"/>
                </a:lnTo>
                <a:lnTo>
                  <a:pt x="58839" y="953122"/>
                </a:lnTo>
                <a:lnTo>
                  <a:pt x="61696" y="1003300"/>
                </a:lnTo>
                <a:lnTo>
                  <a:pt x="64135" y="1051318"/>
                </a:lnTo>
                <a:lnTo>
                  <a:pt x="66154" y="1096314"/>
                </a:lnTo>
                <a:lnTo>
                  <a:pt x="67716" y="1137831"/>
                </a:lnTo>
                <a:lnTo>
                  <a:pt x="73837" y="1182801"/>
                </a:lnTo>
                <a:lnTo>
                  <a:pt x="88353" y="1222946"/>
                </a:lnTo>
                <a:lnTo>
                  <a:pt x="110350" y="1258747"/>
                </a:lnTo>
                <a:lnTo>
                  <a:pt x="138938" y="1290701"/>
                </a:lnTo>
                <a:lnTo>
                  <a:pt x="173202" y="1319263"/>
                </a:lnTo>
                <a:lnTo>
                  <a:pt x="212242" y="1344942"/>
                </a:lnTo>
                <a:lnTo>
                  <a:pt x="255143" y="1368221"/>
                </a:lnTo>
                <a:lnTo>
                  <a:pt x="301002" y="1389583"/>
                </a:lnTo>
                <a:lnTo>
                  <a:pt x="348919" y="1409496"/>
                </a:lnTo>
                <a:lnTo>
                  <a:pt x="397979" y="1428457"/>
                </a:lnTo>
                <a:lnTo>
                  <a:pt x="447281" y="1446961"/>
                </a:lnTo>
                <a:lnTo>
                  <a:pt x="505764" y="1468158"/>
                </a:lnTo>
                <a:lnTo>
                  <a:pt x="1435061" y="1788490"/>
                </a:lnTo>
                <a:lnTo>
                  <a:pt x="1518589" y="1819478"/>
                </a:lnTo>
                <a:lnTo>
                  <a:pt x="1660194" y="1850402"/>
                </a:lnTo>
                <a:lnTo>
                  <a:pt x="1838579" y="1840522"/>
                </a:lnTo>
                <a:lnTo>
                  <a:pt x="2006600" y="1739544"/>
                </a:lnTo>
                <a:lnTo>
                  <a:pt x="2142223" y="1587334"/>
                </a:lnTo>
                <a:lnTo>
                  <a:pt x="2350300" y="1351889"/>
                </a:lnTo>
                <a:lnTo>
                  <a:pt x="2418486" y="1275638"/>
                </a:lnTo>
                <a:lnTo>
                  <a:pt x="2485085" y="1202245"/>
                </a:lnTo>
                <a:lnTo>
                  <a:pt x="2517610" y="1166939"/>
                </a:lnTo>
                <a:lnTo>
                  <a:pt x="2549512" y="1132738"/>
                </a:lnTo>
                <a:lnTo>
                  <a:pt x="2580716" y="1099769"/>
                </a:lnTo>
                <a:lnTo>
                  <a:pt x="2649613" y="1028204"/>
                </a:lnTo>
                <a:lnTo>
                  <a:pt x="2684792" y="990053"/>
                </a:lnTo>
                <a:lnTo>
                  <a:pt x="2716072" y="953122"/>
                </a:lnTo>
                <a:lnTo>
                  <a:pt x="2742819" y="916838"/>
                </a:lnTo>
                <a:lnTo>
                  <a:pt x="2764409" y="880630"/>
                </a:lnTo>
                <a:lnTo>
                  <a:pt x="2780220" y="843902"/>
                </a:lnTo>
                <a:lnTo>
                  <a:pt x="2789605" y="806094"/>
                </a:lnTo>
                <a:lnTo>
                  <a:pt x="2791968" y="766635"/>
                </a:lnTo>
                <a:close/>
              </a:path>
              <a:path w="4785360" h="1851025">
                <a:moveTo>
                  <a:pt x="4784979" y="12"/>
                </a:moveTo>
                <a:lnTo>
                  <a:pt x="2491359" y="12"/>
                </a:lnTo>
                <a:lnTo>
                  <a:pt x="2553728" y="66459"/>
                </a:lnTo>
                <a:lnTo>
                  <a:pt x="2814751" y="339864"/>
                </a:lnTo>
                <a:lnTo>
                  <a:pt x="2857716" y="382168"/>
                </a:lnTo>
                <a:lnTo>
                  <a:pt x="2900413" y="419150"/>
                </a:lnTo>
                <a:lnTo>
                  <a:pt x="2942882" y="451091"/>
                </a:lnTo>
                <a:lnTo>
                  <a:pt x="2985135" y="478269"/>
                </a:lnTo>
                <a:lnTo>
                  <a:pt x="3027197" y="500964"/>
                </a:lnTo>
                <a:lnTo>
                  <a:pt x="3069094" y="519468"/>
                </a:lnTo>
                <a:lnTo>
                  <a:pt x="3110852" y="534047"/>
                </a:lnTo>
                <a:lnTo>
                  <a:pt x="3152483" y="544995"/>
                </a:lnTo>
                <a:lnTo>
                  <a:pt x="3194012" y="552589"/>
                </a:lnTo>
                <a:lnTo>
                  <a:pt x="3235464" y="557123"/>
                </a:lnTo>
                <a:lnTo>
                  <a:pt x="3276854" y="558850"/>
                </a:lnTo>
                <a:lnTo>
                  <a:pt x="3318205" y="558088"/>
                </a:lnTo>
                <a:lnTo>
                  <a:pt x="3359543" y="555091"/>
                </a:lnTo>
                <a:lnTo>
                  <a:pt x="3400895" y="550151"/>
                </a:lnTo>
                <a:lnTo>
                  <a:pt x="3442271" y="543547"/>
                </a:lnTo>
                <a:lnTo>
                  <a:pt x="3483711" y="535571"/>
                </a:lnTo>
                <a:lnTo>
                  <a:pt x="3525215" y="526491"/>
                </a:lnTo>
                <a:lnTo>
                  <a:pt x="3566820" y="516597"/>
                </a:lnTo>
                <a:lnTo>
                  <a:pt x="3734638" y="474510"/>
                </a:lnTo>
                <a:lnTo>
                  <a:pt x="3884180" y="437718"/>
                </a:lnTo>
                <a:lnTo>
                  <a:pt x="4051909" y="393560"/>
                </a:lnTo>
                <a:lnTo>
                  <a:pt x="4167911" y="360883"/>
                </a:lnTo>
                <a:lnTo>
                  <a:pt x="4225836" y="343750"/>
                </a:lnTo>
                <a:lnTo>
                  <a:pt x="4283126" y="326199"/>
                </a:lnTo>
                <a:lnTo>
                  <a:pt x="4339310" y="308267"/>
                </a:lnTo>
                <a:lnTo>
                  <a:pt x="4393971" y="290029"/>
                </a:lnTo>
                <a:lnTo>
                  <a:pt x="4446651" y="271564"/>
                </a:lnTo>
                <a:lnTo>
                  <a:pt x="4496917" y="252907"/>
                </a:lnTo>
                <a:lnTo>
                  <a:pt x="4544301" y="234137"/>
                </a:lnTo>
                <a:lnTo>
                  <a:pt x="4588383" y="215303"/>
                </a:lnTo>
                <a:lnTo>
                  <a:pt x="4628718" y="196507"/>
                </a:lnTo>
                <a:lnTo>
                  <a:pt x="4664849" y="177774"/>
                </a:lnTo>
                <a:lnTo>
                  <a:pt x="4722723" y="140792"/>
                </a:lnTo>
                <a:lnTo>
                  <a:pt x="4758474" y="104902"/>
                </a:lnTo>
                <a:lnTo>
                  <a:pt x="4775403" y="51600"/>
                </a:lnTo>
                <a:lnTo>
                  <a:pt x="4780038" y="27432"/>
                </a:lnTo>
                <a:lnTo>
                  <a:pt x="4784979" y="1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62025" cy="1272540"/>
          </a:xfrm>
          <a:custGeom>
            <a:avLst/>
            <a:gdLst/>
            <a:ahLst/>
            <a:cxnLst/>
            <a:rect l="l" t="t" r="r" b="b"/>
            <a:pathLst>
              <a:path w="962025" h="1272540">
                <a:moveTo>
                  <a:pt x="614539" y="0"/>
                </a:moveTo>
                <a:lnTo>
                  <a:pt x="0" y="0"/>
                </a:lnTo>
                <a:lnTo>
                  <a:pt x="0" y="1078428"/>
                </a:lnTo>
                <a:lnTo>
                  <a:pt x="61319" y="1115334"/>
                </a:lnTo>
                <a:lnTo>
                  <a:pt x="102249" y="1139430"/>
                </a:lnTo>
                <a:lnTo>
                  <a:pt x="144091" y="1162940"/>
                </a:lnTo>
                <a:lnTo>
                  <a:pt x="187019" y="1185385"/>
                </a:lnTo>
                <a:lnTo>
                  <a:pt x="231209" y="1206283"/>
                </a:lnTo>
                <a:lnTo>
                  <a:pt x="276838" y="1225157"/>
                </a:lnTo>
                <a:lnTo>
                  <a:pt x="324079" y="1241526"/>
                </a:lnTo>
                <a:lnTo>
                  <a:pt x="373110" y="1254912"/>
                </a:lnTo>
                <a:lnTo>
                  <a:pt x="424105" y="1264834"/>
                </a:lnTo>
                <a:lnTo>
                  <a:pt x="477239" y="1270813"/>
                </a:lnTo>
                <a:lnTo>
                  <a:pt x="532689" y="1272370"/>
                </a:lnTo>
                <a:lnTo>
                  <a:pt x="590630" y="1269025"/>
                </a:lnTo>
                <a:lnTo>
                  <a:pt x="624628" y="1266640"/>
                </a:lnTo>
                <a:lnTo>
                  <a:pt x="658917" y="1265770"/>
                </a:lnTo>
                <a:lnTo>
                  <a:pt x="730237" y="1265713"/>
                </a:lnTo>
                <a:lnTo>
                  <a:pt x="791536" y="1263406"/>
                </a:lnTo>
                <a:lnTo>
                  <a:pt x="849916" y="1253076"/>
                </a:lnTo>
                <a:lnTo>
                  <a:pt x="899043" y="1229166"/>
                </a:lnTo>
                <a:lnTo>
                  <a:pt x="935941" y="1186066"/>
                </a:lnTo>
                <a:lnTo>
                  <a:pt x="957635" y="1118164"/>
                </a:lnTo>
                <a:lnTo>
                  <a:pt x="961849" y="1073160"/>
                </a:lnTo>
                <a:lnTo>
                  <a:pt x="961147" y="1019851"/>
                </a:lnTo>
                <a:lnTo>
                  <a:pt x="955156" y="957536"/>
                </a:lnTo>
                <a:lnTo>
                  <a:pt x="943503" y="885515"/>
                </a:lnTo>
                <a:lnTo>
                  <a:pt x="930216" y="810497"/>
                </a:lnTo>
                <a:lnTo>
                  <a:pt x="919309" y="739591"/>
                </a:lnTo>
                <a:lnTo>
                  <a:pt x="910396" y="672690"/>
                </a:lnTo>
                <a:lnTo>
                  <a:pt x="903089" y="609687"/>
                </a:lnTo>
                <a:lnTo>
                  <a:pt x="897002" y="550478"/>
                </a:lnTo>
                <a:lnTo>
                  <a:pt x="891748" y="494954"/>
                </a:lnTo>
                <a:lnTo>
                  <a:pt x="886939" y="443011"/>
                </a:lnTo>
                <a:lnTo>
                  <a:pt x="882189" y="394541"/>
                </a:lnTo>
                <a:lnTo>
                  <a:pt x="877110" y="349439"/>
                </a:lnTo>
                <a:lnTo>
                  <a:pt x="871316" y="307598"/>
                </a:lnTo>
                <a:lnTo>
                  <a:pt x="864420" y="268911"/>
                </a:lnTo>
                <a:lnTo>
                  <a:pt x="845772" y="200579"/>
                </a:lnTo>
                <a:lnTo>
                  <a:pt x="818070" y="143590"/>
                </a:lnTo>
                <a:lnTo>
                  <a:pt x="778218" y="97096"/>
                </a:lnTo>
                <a:lnTo>
                  <a:pt x="725877" y="61128"/>
                </a:lnTo>
                <a:lnTo>
                  <a:pt x="656204" y="23325"/>
                </a:lnTo>
                <a:lnTo>
                  <a:pt x="614539" y="0"/>
                </a:lnTo>
                <a:close/>
              </a:path>
              <a:path w="962025" h="1272540">
                <a:moveTo>
                  <a:pt x="730237" y="1265713"/>
                </a:moveTo>
                <a:lnTo>
                  <a:pt x="693124" y="1265713"/>
                </a:lnTo>
                <a:lnTo>
                  <a:pt x="726877" y="1265767"/>
                </a:lnTo>
                <a:lnTo>
                  <a:pt x="730237" y="126571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5561" y="130283"/>
            <a:ext cx="6347459" cy="111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027" y="1511721"/>
            <a:ext cx="7675944" cy="240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nder.org/" TargetMode="External"/><Relationship Id="rId2" Type="http://schemas.openxmlformats.org/officeDocument/2006/relationships/hyperlink" Target="https://unity.com/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Packages/com.unity.netcode%400.0/manual/getting-starte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kwalee.letsbecops&amp;hl=ru&amp;gl=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22818"/>
            <a:ext cx="8971915" cy="3723004"/>
          </a:xfrm>
          <a:custGeom>
            <a:avLst/>
            <a:gdLst/>
            <a:ahLst/>
            <a:cxnLst/>
            <a:rect l="l" t="t" r="r" b="b"/>
            <a:pathLst>
              <a:path w="8971915" h="3723004">
                <a:moveTo>
                  <a:pt x="1471193" y="1455178"/>
                </a:moveTo>
                <a:lnTo>
                  <a:pt x="1469415" y="1406220"/>
                </a:lnTo>
                <a:lnTo>
                  <a:pt x="1464437" y="1362621"/>
                </a:lnTo>
                <a:lnTo>
                  <a:pt x="1456423" y="1324089"/>
                </a:lnTo>
                <a:lnTo>
                  <a:pt x="1431975" y="1260957"/>
                </a:lnTo>
                <a:lnTo>
                  <a:pt x="1397393" y="1214323"/>
                </a:lnTo>
                <a:lnTo>
                  <a:pt x="1353985" y="1181709"/>
                </a:lnTo>
                <a:lnTo>
                  <a:pt x="1303083" y="1160627"/>
                </a:lnTo>
                <a:lnTo>
                  <a:pt x="1246022" y="1148562"/>
                </a:lnTo>
                <a:lnTo>
                  <a:pt x="1184097" y="1143063"/>
                </a:lnTo>
                <a:lnTo>
                  <a:pt x="1128763" y="1141730"/>
                </a:lnTo>
                <a:lnTo>
                  <a:pt x="1118641" y="1141615"/>
                </a:lnTo>
                <a:lnTo>
                  <a:pt x="1050988" y="1141730"/>
                </a:lnTo>
                <a:lnTo>
                  <a:pt x="982433" y="1140917"/>
                </a:lnTo>
                <a:lnTo>
                  <a:pt x="857288" y="1132560"/>
                </a:lnTo>
                <a:lnTo>
                  <a:pt x="801903" y="1131633"/>
                </a:lnTo>
                <a:lnTo>
                  <a:pt x="748080" y="1133716"/>
                </a:lnTo>
                <a:lnTo>
                  <a:pt x="695744" y="1138618"/>
                </a:lnTo>
                <a:lnTo>
                  <a:pt x="644829" y="1146136"/>
                </a:lnTo>
                <a:lnTo>
                  <a:pt x="595261" y="1156081"/>
                </a:lnTo>
                <a:lnTo>
                  <a:pt x="546950" y="1168234"/>
                </a:lnTo>
                <a:lnTo>
                  <a:pt x="499833" y="1182420"/>
                </a:lnTo>
                <a:lnTo>
                  <a:pt x="453834" y="1198435"/>
                </a:lnTo>
                <a:lnTo>
                  <a:pt x="408876" y="1216088"/>
                </a:lnTo>
                <a:lnTo>
                  <a:pt x="364883" y="1235163"/>
                </a:lnTo>
                <a:lnTo>
                  <a:pt x="321779" y="1255471"/>
                </a:lnTo>
                <a:lnTo>
                  <a:pt x="279488" y="1276819"/>
                </a:lnTo>
                <a:lnTo>
                  <a:pt x="237947" y="1298994"/>
                </a:lnTo>
                <a:lnTo>
                  <a:pt x="197065" y="1321828"/>
                </a:lnTo>
                <a:lnTo>
                  <a:pt x="156768" y="1345095"/>
                </a:lnTo>
                <a:lnTo>
                  <a:pt x="0" y="1438668"/>
                </a:lnTo>
                <a:lnTo>
                  <a:pt x="0" y="3525977"/>
                </a:lnTo>
                <a:lnTo>
                  <a:pt x="44818" y="3499866"/>
                </a:lnTo>
                <a:lnTo>
                  <a:pt x="91236" y="3473589"/>
                </a:lnTo>
                <a:lnTo>
                  <a:pt x="139065" y="3447173"/>
                </a:lnTo>
                <a:lnTo>
                  <a:pt x="188074" y="3420694"/>
                </a:lnTo>
                <a:lnTo>
                  <a:pt x="288886" y="3367684"/>
                </a:lnTo>
                <a:lnTo>
                  <a:pt x="495896" y="3262973"/>
                </a:lnTo>
                <a:lnTo>
                  <a:pt x="886066" y="3070110"/>
                </a:lnTo>
                <a:lnTo>
                  <a:pt x="969162" y="3027730"/>
                </a:lnTo>
                <a:lnTo>
                  <a:pt x="1007414" y="3007690"/>
                </a:lnTo>
                <a:lnTo>
                  <a:pt x="1043216" y="2988475"/>
                </a:lnTo>
                <a:lnTo>
                  <a:pt x="1106627" y="2952775"/>
                </a:lnTo>
                <a:lnTo>
                  <a:pt x="1157757" y="2921038"/>
                </a:lnTo>
                <a:lnTo>
                  <a:pt x="1207414" y="2881134"/>
                </a:lnTo>
                <a:lnTo>
                  <a:pt x="1247203" y="2834729"/>
                </a:lnTo>
                <a:lnTo>
                  <a:pt x="1278509" y="2781427"/>
                </a:lnTo>
                <a:lnTo>
                  <a:pt x="1302727" y="2720860"/>
                </a:lnTo>
                <a:lnTo>
                  <a:pt x="1321231" y="2652649"/>
                </a:lnTo>
                <a:lnTo>
                  <a:pt x="1335405" y="2576423"/>
                </a:lnTo>
                <a:lnTo>
                  <a:pt x="1341297" y="2535174"/>
                </a:lnTo>
                <a:lnTo>
                  <a:pt x="1346619" y="2491790"/>
                </a:lnTo>
                <a:lnTo>
                  <a:pt x="1351559" y="2446210"/>
                </a:lnTo>
                <a:lnTo>
                  <a:pt x="1356271" y="2398382"/>
                </a:lnTo>
                <a:lnTo>
                  <a:pt x="1360944" y="2348280"/>
                </a:lnTo>
                <a:lnTo>
                  <a:pt x="1365745" y="2295829"/>
                </a:lnTo>
                <a:lnTo>
                  <a:pt x="1370838" y="2241004"/>
                </a:lnTo>
                <a:lnTo>
                  <a:pt x="1376400" y="2183752"/>
                </a:lnTo>
                <a:lnTo>
                  <a:pt x="1382610" y="2124011"/>
                </a:lnTo>
                <a:lnTo>
                  <a:pt x="1389646" y="2061756"/>
                </a:lnTo>
                <a:lnTo>
                  <a:pt x="1397660" y="1996935"/>
                </a:lnTo>
                <a:lnTo>
                  <a:pt x="1406842" y="1929485"/>
                </a:lnTo>
                <a:lnTo>
                  <a:pt x="1417358" y="1859381"/>
                </a:lnTo>
                <a:lnTo>
                  <a:pt x="1429385" y="1786559"/>
                </a:lnTo>
                <a:lnTo>
                  <a:pt x="1443088" y="1710982"/>
                </a:lnTo>
                <a:lnTo>
                  <a:pt x="1455737" y="1637423"/>
                </a:lnTo>
                <a:lnTo>
                  <a:pt x="1464525" y="1570469"/>
                </a:lnTo>
                <a:lnTo>
                  <a:pt x="1469618" y="1509826"/>
                </a:lnTo>
                <a:lnTo>
                  <a:pt x="1471193" y="1455178"/>
                </a:lnTo>
                <a:close/>
              </a:path>
              <a:path w="8971915" h="3723004">
                <a:moveTo>
                  <a:pt x="3844442" y="205994"/>
                </a:moveTo>
                <a:lnTo>
                  <a:pt x="3830942" y="168757"/>
                </a:lnTo>
                <a:lnTo>
                  <a:pt x="3785285" y="130606"/>
                </a:lnTo>
                <a:lnTo>
                  <a:pt x="3718877" y="93383"/>
                </a:lnTo>
                <a:lnTo>
                  <a:pt x="3681463" y="75704"/>
                </a:lnTo>
                <a:lnTo>
                  <a:pt x="3643147" y="58940"/>
                </a:lnTo>
                <a:lnTo>
                  <a:pt x="3605352" y="43332"/>
                </a:lnTo>
                <a:lnTo>
                  <a:pt x="3509416" y="5727"/>
                </a:lnTo>
                <a:lnTo>
                  <a:pt x="3470160" y="0"/>
                </a:lnTo>
                <a:lnTo>
                  <a:pt x="3441039" y="177"/>
                </a:lnTo>
                <a:lnTo>
                  <a:pt x="3366122" y="6019"/>
                </a:lnTo>
                <a:lnTo>
                  <a:pt x="3321291" y="11417"/>
                </a:lnTo>
                <a:lnTo>
                  <a:pt x="3272180" y="18300"/>
                </a:lnTo>
                <a:lnTo>
                  <a:pt x="3219246" y="26530"/>
                </a:lnTo>
                <a:lnTo>
                  <a:pt x="3162985" y="35991"/>
                </a:lnTo>
                <a:lnTo>
                  <a:pt x="3042361" y="58064"/>
                </a:lnTo>
                <a:lnTo>
                  <a:pt x="2848241" y="97142"/>
                </a:lnTo>
                <a:lnTo>
                  <a:pt x="2649715" y="140322"/>
                </a:lnTo>
                <a:lnTo>
                  <a:pt x="2400274" y="198272"/>
                </a:lnTo>
                <a:lnTo>
                  <a:pt x="2196096" y="249135"/>
                </a:lnTo>
                <a:lnTo>
                  <a:pt x="2120468" y="269328"/>
                </a:lnTo>
                <a:lnTo>
                  <a:pt x="2067534" y="284683"/>
                </a:lnTo>
                <a:lnTo>
                  <a:pt x="2006244" y="306730"/>
                </a:lnTo>
                <a:lnTo>
                  <a:pt x="1967128" y="322414"/>
                </a:lnTo>
                <a:lnTo>
                  <a:pt x="1923211" y="340842"/>
                </a:lnTo>
                <a:lnTo>
                  <a:pt x="1875129" y="361696"/>
                </a:lnTo>
                <a:lnTo>
                  <a:pt x="1823504" y="384708"/>
                </a:lnTo>
                <a:lnTo>
                  <a:pt x="1768983" y="409575"/>
                </a:lnTo>
                <a:lnTo>
                  <a:pt x="1653755" y="463727"/>
                </a:lnTo>
                <a:lnTo>
                  <a:pt x="1534528" y="521830"/>
                </a:lnTo>
                <a:lnTo>
                  <a:pt x="1416354" y="581583"/>
                </a:lnTo>
                <a:lnTo>
                  <a:pt x="1359242" y="611339"/>
                </a:lnTo>
                <a:lnTo>
                  <a:pt x="1304290" y="640638"/>
                </a:lnTo>
                <a:lnTo>
                  <a:pt x="1252131" y="669201"/>
                </a:lnTo>
                <a:lnTo>
                  <a:pt x="1203413" y="696709"/>
                </a:lnTo>
                <a:lnTo>
                  <a:pt x="1158748" y="722884"/>
                </a:lnTo>
                <a:lnTo>
                  <a:pt x="1118781" y="747445"/>
                </a:lnTo>
                <a:lnTo>
                  <a:pt x="1084135" y="770102"/>
                </a:lnTo>
                <a:lnTo>
                  <a:pt x="1033373" y="808520"/>
                </a:lnTo>
                <a:lnTo>
                  <a:pt x="1011516" y="835812"/>
                </a:lnTo>
                <a:lnTo>
                  <a:pt x="1012837" y="850480"/>
                </a:lnTo>
                <a:lnTo>
                  <a:pt x="1046670" y="872083"/>
                </a:lnTo>
                <a:lnTo>
                  <a:pt x="1115199" y="884605"/>
                </a:lnTo>
                <a:lnTo>
                  <a:pt x="1159878" y="887907"/>
                </a:lnTo>
                <a:lnTo>
                  <a:pt x="1210119" y="889482"/>
                </a:lnTo>
                <a:lnTo>
                  <a:pt x="1264894" y="889520"/>
                </a:lnTo>
                <a:lnTo>
                  <a:pt x="1323136" y="888187"/>
                </a:lnTo>
                <a:lnTo>
                  <a:pt x="1383842" y="885685"/>
                </a:lnTo>
                <a:lnTo>
                  <a:pt x="1445945" y="882180"/>
                </a:lnTo>
                <a:lnTo>
                  <a:pt x="1508417" y="877849"/>
                </a:lnTo>
                <a:lnTo>
                  <a:pt x="1630337" y="867498"/>
                </a:lnTo>
                <a:lnTo>
                  <a:pt x="1741271" y="856056"/>
                </a:lnTo>
                <a:lnTo>
                  <a:pt x="1832952" y="845019"/>
                </a:lnTo>
                <a:lnTo>
                  <a:pt x="1897037" y="835812"/>
                </a:lnTo>
                <a:lnTo>
                  <a:pt x="1967001" y="822833"/>
                </a:lnTo>
                <a:lnTo>
                  <a:pt x="2007069" y="814451"/>
                </a:lnTo>
                <a:lnTo>
                  <a:pt x="2050338" y="804849"/>
                </a:lnTo>
                <a:lnTo>
                  <a:pt x="2145957" y="782154"/>
                </a:lnTo>
                <a:lnTo>
                  <a:pt x="2252751" y="755053"/>
                </a:lnTo>
                <a:lnTo>
                  <a:pt x="2431529" y="706869"/>
                </a:lnTo>
                <a:lnTo>
                  <a:pt x="2561488" y="670153"/>
                </a:lnTo>
                <a:lnTo>
                  <a:pt x="2669489" y="637146"/>
                </a:lnTo>
                <a:lnTo>
                  <a:pt x="3145409" y="477799"/>
                </a:lnTo>
                <a:lnTo>
                  <a:pt x="3779380" y="256070"/>
                </a:lnTo>
                <a:lnTo>
                  <a:pt x="3814343" y="240449"/>
                </a:lnTo>
                <a:lnTo>
                  <a:pt x="3844442" y="205994"/>
                </a:lnTo>
                <a:close/>
              </a:path>
              <a:path w="8971915" h="3723004">
                <a:moveTo>
                  <a:pt x="4018267" y="3722751"/>
                </a:moveTo>
                <a:lnTo>
                  <a:pt x="2598166" y="3377527"/>
                </a:lnTo>
                <a:lnTo>
                  <a:pt x="2165375" y="3265322"/>
                </a:lnTo>
                <a:lnTo>
                  <a:pt x="2064219" y="3240532"/>
                </a:lnTo>
                <a:lnTo>
                  <a:pt x="2014994" y="3229076"/>
                </a:lnTo>
                <a:lnTo>
                  <a:pt x="1966747" y="3218357"/>
                </a:lnTo>
                <a:lnTo>
                  <a:pt x="1919528" y="3208477"/>
                </a:lnTo>
                <a:lnTo>
                  <a:pt x="1873402" y="3199498"/>
                </a:lnTo>
                <a:lnTo>
                  <a:pt x="1828431" y="3191522"/>
                </a:lnTo>
                <a:lnTo>
                  <a:pt x="1784642" y="3184614"/>
                </a:lnTo>
                <a:lnTo>
                  <a:pt x="1742122" y="3178873"/>
                </a:lnTo>
                <a:lnTo>
                  <a:pt x="1700898" y="3174365"/>
                </a:lnTo>
                <a:lnTo>
                  <a:pt x="1661045" y="3171190"/>
                </a:lnTo>
                <a:lnTo>
                  <a:pt x="1622615" y="3169424"/>
                </a:lnTo>
                <a:lnTo>
                  <a:pt x="1585658" y="3169158"/>
                </a:lnTo>
                <a:lnTo>
                  <a:pt x="1550225" y="3170466"/>
                </a:lnTo>
                <a:lnTo>
                  <a:pt x="1475346" y="3179800"/>
                </a:lnTo>
                <a:lnTo>
                  <a:pt x="1435976" y="3187992"/>
                </a:lnTo>
                <a:lnTo>
                  <a:pt x="1395425" y="3198330"/>
                </a:lnTo>
                <a:lnTo>
                  <a:pt x="1353731" y="3210699"/>
                </a:lnTo>
                <a:lnTo>
                  <a:pt x="1310957" y="3224949"/>
                </a:lnTo>
                <a:lnTo>
                  <a:pt x="1267193" y="3240963"/>
                </a:lnTo>
                <a:lnTo>
                  <a:pt x="1222476" y="3258591"/>
                </a:lnTo>
                <a:lnTo>
                  <a:pt x="1176883" y="3277705"/>
                </a:lnTo>
                <a:lnTo>
                  <a:pt x="1130465" y="3298164"/>
                </a:lnTo>
                <a:lnTo>
                  <a:pt x="1083297" y="3319830"/>
                </a:lnTo>
                <a:lnTo>
                  <a:pt x="1035431" y="3342589"/>
                </a:lnTo>
                <a:lnTo>
                  <a:pt x="986942" y="3366274"/>
                </a:lnTo>
                <a:lnTo>
                  <a:pt x="937895" y="3390785"/>
                </a:lnTo>
                <a:lnTo>
                  <a:pt x="532625" y="3599624"/>
                </a:lnTo>
                <a:lnTo>
                  <a:pt x="395693" y="3667302"/>
                </a:lnTo>
                <a:lnTo>
                  <a:pt x="361175" y="3684867"/>
                </a:lnTo>
                <a:lnTo>
                  <a:pt x="326555" y="3703294"/>
                </a:lnTo>
                <a:lnTo>
                  <a:pt x="291884" y="3722751"/>
                </a:lnTo>
                <a:lnTo>
                  <a:pt x="4018267" y="3722751"/>
                </a:lnTo>
                <a:close/>
              </a:path>
              <a:path w="8971915" h="3723004">
                <a:moveTo>
                  <a:pt x="5780443" y="1980768"/>
                </a:moveTo>
                <a:lnTo>
                  <a:pt x="5773712" y="1907006"/>
                </a:lnTo>
                <a:lnTo>
                  <a:pt x="5749747" y="1836940"/>
                </a:lnTo>
                <a:lnTo>
                  <a:pt x="5731954" y="1802676"/>
                </a:lnTo>
                <a:lnTo>
                  <a:pt x="5710656" y="1768627"/>
                </a:lnTo>
                <a:lnTo>
                  <a:pt x="5686107" y="1734515"/>
                </a:lnTo>
                <a:lnTo>
                  <a:pt x="5658574" y="1700110"/>
                </a:lnTo>
                <a:lnTo>
                  <a:pt x="5628297" y="1665160"/>
                </a:lnTo>
                <a:lnTo>
                  <a:pt x="5595582" y="1629435"/>
                </a:lnTo>
                <a:lnTo>
                  <a:pt x="5560644" y="1592694"/>
                </a:lnTo>
                <a:lnTo>
                  <a:pt x="5492775" y="1522628"/>
                </a:lnTo>
                <a:lnTo>
                  <a:pt x="5461190" y="1489570"/>
                </a:lnTo>
                <a:lnTo>
                  <a:pt x="5429047" y="1455547"/>
                </a:lnTo>
                <a:lnTo>
                  <a:pt x="5363311" y="1384922"/>
                </a:lnTo>
                <a:lnTo>
                  <a:pt x="5295862" y="1311300"/>
                </a:lnTo>
                <a:lnTo>
                  <a:pt x="5192230" y="1196454"/>
                </a:lnTo>
                <a:lnTo>
                  <a:pt x="4733633" y="680008"/>
                </a:lnTo>
                <a:lnTo>
                  <a:pt x="4665307" y="603999"/>
                </a:lnTo>
                <a:lnTo>
                  <a:pt x="4426623" y="460997"/>
                </a:lnTo>
                <a:lnTo>
                  <a:pt x="4173245" y="446925"/>
                </a:lnTo>
                <a:lnTo>
                  <a:pt x="3972128" y="490664"/>
                </a:lnTo>
                <a:lnTo>
                  <a:pt x="3865549" y="530148"/>
                </a:lnTo>
                <a:lnTo>
                  <a:pt x="3802100" y="552856"/>
                </a:lnTo>
                <a:lnTo>
                  <a:pt x="2475534" y="1008951"/>
                </a:lnTo>
                <a:lnTo>
                  <a:pt x="2354567" y="1054214"/>
                </a:lnTo>
                <a:lnTo>
                  <a:pt x="2306815" y="1072832"/>
                </a:lnTo>
                <a:lnTo>
                  <a:pt x="2259863" y="1092098"/>
                </a:lnTo>
                <a:lnTo>
                  <a:pt x="2214156" y="1112240"/>
                </a:lnTo>
                <a:lnTo>
                  <a:pt x="2170099" y="1133487"/>
                </a:lnTo>
                <a:lnTo>
                  <a:pt x="2128101" y="1156055"/>
                </a:lnTo>
                <a:lnTo>
                  <a:pt x="2088591" y="1180172"/>
                </a:lnTo>
                <a:lnTo>
                  <a:pt x="2051977" y="1206068"/>
                </a:lnTo>
                <a:lnTo>
                  <a:pt x="2018690" y="1233957"/>
                </a:lnTo>
                <a:lnTo>
                  <a:pt x="1989124" y="1264056"/>
                </a:lnTo>
                <a:lnTo>
                  <a:pt x="1963724" y="1296619"/>
                </a:lnTo>
                <a:lnTo>
                  <a:pt x="1942884" y="1331836"/>
                </a:lnTo>
                <a:lnTo>
                  <a:pt x="1927034" y="1369949"/>
                </a:lnTo>
                <a:lnTo>
                  <a:pt x="1916595" y="1411185"/>
                </a:lnTo>
                <a:lnTo>
                  <a:pt x="1911959" y="1455750"/>
                </a:lnTo>
                <a:lnTo>
                  <a:pt x="1910511" y="1495259"/>
                </a:lnTo>
                <a:lnTo>
                  <a:pt x="1908771" y="1537157"/>
                </a:lnTo>
                <a:lnTo>
                  <a:pt x="1906739" y="1581226"/>
                </a:lnTo>
                <a:lnTo>
                  <a:pt x="1904301" y="1629435"/>
                </a:lnTo>
                <a:lnTo>
                  <a:pt x="1901812" y="1675053"/>
                </a:lnTo>
                <a:lnTo>
                  <a:pt x="1898929" y="1724380"/>
                </a:lnTo>
                <a:lnTo>
                  <a:pt x="1895767" y="1775040"/>
                </a:lnTo>
                <a:lnTo>
                  <a:pt x="1892338" y="1826793"/>
                </a:lnTo>
                <a:lnTo>
                  <a:pt x="1888629" y="1879460"/>
                </a:lnTo>
                <a:lnTo>
                  <a:pt x="1884667" y="1932800"/>
                </a:lnTo>
                <a:lnTo>
                  <a:pt x="1880425" y="1986622"/>
                </a:lnTo>
                <a:lnTo>
                  <a:pt x="1875929" y="2040699"/>
                </a:lnTo>
                <a:lnTo>
                  <a:pt x="1871179" y="2094814"/>
                </a:lnTo>
                <a:lnTo>
                  <a:pt x="1866163" y="2148763"/>
                </a:lnTo>
                <a:lnTo>
                  <a:pt x="1860905" y="2202345"/>
                </a:lnTo>
                <a:lnTo>
                  <a:pt x="1855393" y="2255316"/>
                </a:lnTo>
                <a:lnTo>
                  <a:pt x="1849640" y="2307488"/>
                </a:lnTo>
                <a:lnTo>
                  <a:pt x="1843646" y="2358631"/>
                </a:lnTo>
                <a:lnTo>
                  <a:pt x="1837410" y="2408542"/>
                </a:lnTo>
                <a:lnTo>
                  <a:pt x="1830933" y="2457005"/>
                </a:lnTo>
                <a:lnTo>
                  <a:pt x="1824228" y="2503805"/>
                </a:lnTo>
                <a:lnTo>
                  <a:pt x="1817293" y="2548737"/>
                </a:lnTo>
                <a:lnTo>
                  <a:pt x="1815363" y="2573058"/>
                </a:lnTo>
                <a:lnTo>
                  <a:pt x="1823389" y="2625229"/>
                </a:lnTo>
                <a:lnTo>
                  <a:pt x="1848853" y="2680703"/>
                </a:lnTo>
                <a:lnTo>
                  <a:pt x="1893646" y="2737777"/>
                </a:lnTo>
                <a:lnTo>
                  <a:pt x="1923884" y="2766403"/>
                </a:lnTo>
                <a:lnTo>
                  <a:pt x="1959673" y="2794787"/>
                </a:lnTo>
                <a:lnTo>
                  <a:pt x="2001227" y="2822727"/>
                </a:lnTo>
                <a:lnTo>
                  <a:pt x="2048802" y="2850032"/>
                </a:lnTo>
                <a:lnTo>
                  <a:pt x="2102624" y="2876461"/>
                </a:lnTo>
                <a:lnTo>
                  <a:pt x="2162937" y="2901823"/>
                </a:lnTo>
                <a:lnTo>
                  <a:pt x="2229980" y="2925902"/>
                </a:lnTo>
                <a:lnTo>
                  <a:pt x="2303983" y="2948482"/>
                </a:lnTo>
                <a:lnTo>
                  <a:pt x="2385174" y="2969361"/>
                </a:lnTo>
                <a:lnTo>
                  <a:pt x="4042029" y="3356076"/>
                </a:lnTo>
                <a:lnTo>
                  <a:pt x="4085729" y="3363734"/>
                </a:lnTo>
                <a:lnTo>
                  <a:pt x="4130586" y="3369132"/>
                </a:lnTo>
                <a:lnTo>
                  <a:pt x="4176382" y="3372231"/>
                </a:lnTo>
                <a:lnTo>
                  <a:pt x="4222953" y="3373018"/>
                </a:lnTo>
                <a:lnTo>
                  <a:pt x="4270095" y="3371456"/>
                </a:lnTo>
                <a:lnTo>
                  <a:pt x="4317631" y="3367519"/>
                </a:lnTo>
                <a:lnTo>
                  <a:pt x="4365383" y="3361194"/>
                </a:lnTo>
                <a:lnTo>
                  <a:pt x="4413148" y="3352444"/>
                </a:lnTo>
                <a:lnTo>
                  <a:pt x="4460748" y="3341230"/>
                </a:lnTo>
                <a:lnTo>
                  <a:pt x="4508004" y="3327552"/>
                </a:lnTo>
                <a:lnTo>
                  <a:pt x="4554715" y="3311372"/>
                </a:lnTo>
                <a:lnTo>
                  <a:pt x="4600702" y="3292652"/>
                </a:lnTo>
                <a:lnTo>
                  <a:pt x="4645787" y="3271380"/>
                </a:lnTo>
                <a:lnTo>
                  <a:pt x="4689767" y="3247529"/>
                </a:lnTo>
                <a:lnTo>
                  <a:pt x="4732464" y="3221075"/>
                </a:lnTo>
                <a:lnTo>
                  <a:pt x="4773701" y="3191967"/>
                </a:lnTo>
                <a:lnTo>
                  <a:pt x="4813274" y="3160217"/>
                </a:lnTo>
                <a:lnTo>
                  <a:pt x="4851006" y="3125762"/>
                </a:lnTo>
                <a:lnTo>
                  <a:pt x="4886718" y="3088602"/>
                </a:lnTo>
                <a:lnTo>
                  <a:pt x="4917910" y="3054299"/>
                </a:lnTo>
                <a:lnTo>
                  <a:pt x="4951158" y="3018485"/>
                </a:lnTo>
                <a:lnTo>
                  <a:pt x="4986198" y="2981350"/>
                </a:lnTo>
                <a:lnTo>
                  <a:pt x="5022786" y="2943072"/>
                </a:lnTo>
                <a:lnTo>
                  <a:pt x="5379974" y="2577681"/>
                </a:lnTo>
                <a:lnTo>
                  <a:pt x="5418137" y="2538120"/>
                </a:lnTo>
                <a:lnTo>
                  <a:pt x="5455082" y="2499449"/>
                </a:lnTo>
                <a:lnTo>
                  <a:pt x="5490540" y="2461831"/>
                </a:lnTo>
                <a:lnTo>
                  <a:pt x="5524271" y="2425471"/>
                </a:lnTo>
                <a:lnTo>
                  <a:pt x="5556021" y="2390533"/>
                </a:lnTo>
                <a:lnTo>
                  <a:pt x="5585536" y="2357221"/>
                </a:lnTo>
                <a:lnTo>
                  <a:pt x="5612562" y="2325713"/>
                </a:lnTo>
                <a:lnTo>
                  <a:pt x="5636844" y="2296172"/>
                </a:lnTo>
                <a:lnTo>
                  <a:pt x="5676201" y="2243798"/>
                </a:lnTo>
                <a:lnTo>
                  <a:pt x="5708078" y="2194191"/>
                </a:lnTo>
                <a:lnTo>
                  <a:pt x="5733796" y="2147214"/>
                </a:lnTo>
                <a:lnTo>
                  <a:pt x="5753633" y="2102637"/>
                </a:lnTo>
                <a:lnTo>
                  <a:pt x="5767844" y="2060194"/>
                </a:lnTo>
                <a:lnTo>
                  <a:pt x="5776696" y="2019655"/>
                </a:lnTo>
                <a:lnTo>
                  <a:pt x="5780443" y="1980768"/>
                </a:lnTo>
                <a:close/>
              </a:path>
              <a:path w="8971915" h="3723004">
                <a:moveTo>
                  <a:pt x="8971915" y="3722801"/>
                </a:moveTo>
                <a:lnTo>
                  <a:pt x="8962885" y="3645433"/>
                </a:lnTo>
                <a:lnTo>
                  <a:pt x="8954110" y="3571189"/>
                </a:lnTo>
                <a:lnTo>
                  <a:pt x="8945562" y="3500183"/>
                </a:lnTo>
                <a:lnTo>
                  <a:pt x="8937244" y="3432543"/>
                </a:lnTo>
                <a:lnTo>
                  <a:pt x="8929179" y="3368370"/>
                </a:lnTo>
                <a:lnTo>
                  <a:pt x="8921369" y="3307753"/>
                </a:lnTo>
                <a:lnTo>
                  <a:pt x="8913812" y="3250831"/>
                </a:lnTo>
                <a:lnTo>
                  <a:pt x="8906497" y="3197695"/>
                </a:lnTo>
                <a:lnTo>
                  <a:pt x="8899461" y="3148457"/>
                </a:lnTo>
                <a:lnTo>
                  <a:pt x="8892680" y="3103232"/>
                </a:lnTo>
                <a:lnTo>
                  <a:pt x="8886177" y="3062109"/>
                </a:lnTo>
                <a:lnTo>
                  <a:pt x="8873985" y="2992666"/>
                </a:lnTo>
                <a:lnTo>
                  <a:pt x="8862911" y="2940977"/>
                </a:lnTo>
                <a:lnTo>
                  <a:pt x="8850287" y="2904528"/>
                </a:lnTo>
                <a:lnTo>
                  <a:pt x="8821915" y="2868599"/>
                </a:lnTo>
                <a:lnTo>
                  <a:pt x="8777148" y="2831769"/>
                </a:lnTo>
                <a:lnTo>
                  <a:pt x="8717648" y="2794254"/>
                </a:lnTo>
                <a:lnTo>
                  <a:pt x="8682888" y="2775318"/>
                </a:lnTo>
                <a:lnTo>
                  <a:pt x="8645055" y="2756306"/>
                </a:lnTo>
                <a:lnTo>
                  <a:pt x="8604364" y="2737243"/>
                </a:lnTo>
                <a:lnTo>
                  <a:pt x="8561032" y="2718168"/>
                </a:lnTo>
                <a:lnTo>
                  <a:pt x="8515248" y="2699093"/>
                </a:lnTo>
                <a:lnTo>
                  <a:pt x="8467230" y="2680068"/>
                </a:lnTo>
                <a:lnTo>
                  <a:pt x="8417179" y="2661107"/>
                </a:lnTo>
                <a:lnTo>
                  <a:pt x="8365299" y="2642247"/>
                </a:lnTo>
                <a:lnTo>
                  <a:pt x="8311807" y="2623502"/>
                </a:lnTo>
                <a:lnTo>
                  <a:pt x="8256892" y="2604935"/>
                </a:lnTo>
                <a:lnTo>
                  <a:pt x="8143672" y="2568384"/>
                </a:lnTo>
                <a:lnTo>
                  <a:pt x="8027289" y="2532811"/>
                </a:lnTo>
                <a:lnTo>
                  <a:pt x="7850378" y="2481846"/>
                </a:lnTo>
                <a:lnTo>
                  <a:pt x="7618844" y="2419578"/>
                </a:lnTo>
                <a:lnTo>
                  <a:pt x="7355014" y="2353551"/>
                </a:lnTo>
                <a:lnTo>
                  <a:pt x="7047928" y="2277275"/>
                </a:lnTo>
                <a:lnTo>
                  <a:pt x="7004964" y="2267064"/>
                </a:lnTo>
                <a:lnTo>
                  <a:pt x="6962089" y="2257387"/>
                </a:lnTo>
                <a:lnTo>
                  <a:pt x="6919265" y="2248395"/>
                </a:lnTo>
                <a:lnTo>
                  <a:pt x="6876491" y="2240216"/>
                </a:lnTo>
                <a:lnTo>
                  <a:pt x="6833743" y="2232990"/>
                </a:lnTo>
                <a:lnTo>
                  <a:pt x="6791045" y="2226856"/>
                </a:lnTo>
                <a:lnTo>
                  <a:pt x="6748348" y="2221941"/>
                </a:lnTo>
                <a:lnTo>
                  <a:pt x="6705663" y="2218385"/>
                </a:lnTo>
                <a:lnTo>
                  <a:pt x="6662979" y="2216340"/>
                </a:lnTo>
                <a:lnTo>
                  <a:pt x="6620281" y="2215921"/>
                </a:lnTo>
                <a:lnTo>
                  <a:pt x="6577546" y="2217280"/>
                </a:lnTo>
                <a:lnTo>
                  <a:pt x="6534785" y="2220557"/>
                </a:lnTo>
                <a:lnTo>
                  <a:pt x="6491986" y="2225878"/>
                </a:lnTo>
                <a:lnTo>
                  <a:pt x="6449111" y="2233384"/>
                </a:lnTo>
                <a:lnTo>
                  <a:pt x="6406185" y="2243213"/>
                </a:lnTo>
                <a:lnTo>
                  <a:pt x="6363170" y="2255507"/>
                </a:lnTo>
                <a:lnTo>
                  <a:pt x="6320079" y="2270391"/>
                </a:lnTo>
                <a:lnTo>
                  <a:pt x="6276873" y="2288006"/>
                </a:lnTo>
                <a:lnTo>
                  <a:pt x="6233566" y="2308504"/>
                </a:lnTo>
                <a:lnTo>
                  <a:pt x="6190132" y="2331999"/>
                </a:lnTo>
                <a:lnTo>
                  <a:pt x="6146571" y="2358644"/>
                </a:lnTo>
                <a:lnTo>
                  <a:pt x="6102870" y="2388578"/>
                </a:lnTo>
                <a:lnTo>
                  <a:pt x="6059017" y="2421915"/>
                </a:lnTo>
                <a:lnTo>
                  <a:pt x="6014999" y="2458821"/>
                </a:lnTo>
                <a:lnTo>
                  <a:pt x="5970816" y="2499423"/>
                </a:lnTo>
                <a:lnTo>
                  <a:pt x="5926429" y="2543848"/>
                </a:lnTo>
                <a:lnTo>
                  <a:pt x="5510339" y="2979559"/>
                </a:lnTo>
                <a:lnTo>
                  <a:pt x="5327510" y="3174238"/>
                </a:lnTo>
                <a:lnTo>
                  <a:pt x="5232641" y="3277285"/>
                </a:lnTo>
                <a:lnTo>
                  <a:pt x="5175148" y="3340849"/>
                </a:lnTo>
                <a:lnTo>
                  <a:pt x="5148046" y="3371215"/>
                </a:lnTo>
                <a:lnTo>
                  <a:pt x="5122024" y="3400666"/>
                </a:lnTo>
                <a:lnTo>
                  <a:pt x="5073053" y="3457003"/>
                </a:lnTo>
                <a:lnTo>
                  <a:pt x="5028044" y="3510153"/>
                </a:lnTo>
                <a:lnTo>
                  <a:pt x="4986794" y="3560432"/>
                </a:lnTo>
                <a:lnTo>
                  <a:pt x="4950777" y="3612172"/>
                </a:lnTo>
                <a:lnTo>
                  <a:pt x="4930038" y="3683165"/>
                </a:lnTo>
                <a:lnTo>
                  <a:pt x="4925263" y="3722801"/>
                </a:lnTo>
                <a:lnTo>
                  <a:pt x="8971915" y="372280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6061" y="980201"/>
            <a:ext cx="2571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9ABA59"/>
                </a:solidFill>
                <a:latin typeface="Microsoft Sans Serif"/>
                <a:cs typeface="Microsoft Sans Serif"/>
              </a:rPr>
              <a:t>ColorMind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600" y="3182086"/>
            <a:ext cx="3071993" cy="486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-10" dirty="0">
                <a:latin typeface="Microsoft Sans Serif"/>
                <a:cs typeface="Microsoft Sans Serif"/>
              </a:rPr>
              <a:t>Руководитель проекта: </a:t>
            </a:r>
            <a:r>
              <a:rPr sz="1400" spc="-20" dirty="0">
                <a:latin typeface="Microsoft Sans Serif"/>
                <a:cs typeface="Microsoft Sans Serif"/>
              </a:rPr>
              <a:t>Лебединский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Леонид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 err="1">
                <a:latin typeface="Microsoft Sans Serif"/>
                <a:cs typeface="Microsoft Sans Serif"/>
              </a:rPr>
              <a:t>Леонидович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0" dirty="0" err="1">
                <a:latin typeface="Microsoft Sans Serif"/>
                <a:cs typeface="Microsoft Sans Serif"/>
              </a:rPr>
              <a:t>Участники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24" y="4429476"/>
            <a:ext cx="38493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Sans Serif"/>
                <a:cs typeface="Microsoft Sans Serif"/>
              </a:rPr>
              <a:t>СП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"ЦВР" ГБОУ СОШ </a:t>
            </a:r>
            <a:r>
              <a:rPr sz="1600" spc="55" dirty="0">
                <a:latin typeface="Microsoft Sans Serif"/>
                <a:cs typeface="Microsoft Sans Serif"/>
              </a:rPr>
              <a:t>№9</a:t>
            </a:r>
            <a:r>
              <a:rPr sz="1600" dirty="0">
                <a:latin typeface="Microsoft Sans Serif"/>
                <a:cs typeface="Microsoft Sans Serif"/>
              </a:rPr>
              <a:t> г.о. </a:t>
            </a:r>
            <a:r>
              <a:rPr sz="1600" spc="-10" dirty="0">
                <a:latin typeface="Microsoft Sans Serif"/>
                <a:cs typeface="Microsoft Sans Serif"/>
              </a:rPr>
              <a:t>Октябрьск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4408" y="2130973"/>
            <a:ext cx="305625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100" dirty="0">
                <a:latin typeface="Microsoft Sans Serif"/>
                <a:cs typeface="Microsoft Sans Serif"/>
              </a:rPr>
              <a:t>Паспорт проекта</a:t>
            </a:r>
            <a:endParaRPr sz="2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538" y="136157"/>
            <a:ext cx="15989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ВЫВОДЫ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03649" y="636312"/>
            <a:ext cx="8333740" cy="397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0830" algn="just">
              <a:lnSpc>
                <a:spcPct val="105000"/>
              </a:lnSpc>
              <a:spcBef>
                <a:spcPts val="100"/>
              </a:spcBef>
            </a:pP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Удалось:</a:t>
            </a:r>
            <a:r>
              <a:rPr sz="1900" b="1" i="1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создать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аппробировать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сетевую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игру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помощью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игрового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движка </a:t>
            </a:r>
            <a:r>
              <a:rPr sz="1900" dirty="0">
                <a:latin typeface="Times New Roman"/>
                <a:cs typeface="Times New Roman"/>
              </a:rPr>
              <a:t>Unity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API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Netcode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from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Gameobjects.Также</a:t>
            </a:r>
            <a:r>
              <a:rPr sz="1900" spc="43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аппробировали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её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доработали </a:t>
            </a:r>
            <a:r>
              <a:rPr sz="1900" dirty="0">
                <a:latin typeface="Times New Roman"/>
                <a:cs typeface="Times New Roman"/>
              </a:rPr>
              <a:t>техническую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часть.</a:t>
            </a:r>
            <a:endParaRPr sz="1900">
              <a:latin typeface="Times New Roman"/>
              <a:cs typeface="Times New Roman"/>
            </a:endParaRPr>
          </a:p>
          <a:p>
            <a:pPr marL="12700" marR="676275">
              <a:lnSpc>
                <a:spcPct val="105000"/>
              </a:lnSpc>
              <a:spcBef>
                <a:spcPts val="1200"/>
              </a:spcBef>
            </a:pP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Не</a:t>
            </a:r>
            <a:r>
              <a:rPr sz="1900" b="1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удалось:</a:t>
            </a:r>
            <a:r>
              <a:rPr sz="1900" b="1" i="1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реализовать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некоторые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игровые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механики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дополнительный контент.</a:t>
            </a: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05000"/>
              </a:lnSpc>
              <a:spcBef>
                <a:spcPts val="1200"/>
              </a:spcBef>
            </a:pP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Причины</a:t>
            </a:r>
            <a:r>
              <a:rPr sz="1900" b="1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успеха:</a:t>
            </a:r>
            <a:r>
              <a:rPr sz="1900" b="1" i="1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командная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работа,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распределение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ролей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команде,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удаленное </a:t>
            </a:r>
            <a:r>
              <a:rPr sz="1900" dirty="0">
                <a:latin typeface="Times New Roman"/>
                <a:cs typeface="Times New Roman"/>
              </a:rPr>
              <a:t>взаимодействие,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усердный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труд,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занятия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мини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-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кванториуме.</a:t>
            </a:r>
            <a:endParaRPr sz="1900">
              <a:latin typeface="Times New Roman"/>
              <a:cs typeface="Times New Roman"/>
            </a:endParaRPr>
          </a:p>
          <a:p>
            <a:pPr marL="12700" marR="128270">
              <a:lnSpc>
                <a:spcPct val="105000"/>
              </a:lnSpc>
              <a:spcBef>
                <a:spcPts val="1200"/>
              </a:spcBef>
            </a:pP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Причины</a:t>
            </a:r>
            <a:r>
              <a:rPr sz="1900" b="1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неудачи:</a:t>
            </a:r>
            <a:r>
              <a:rPr sz="1900" b="1" i="1" spc="4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мало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знаний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сетевом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программировании,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но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от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части</a:t>
            </a:r>
            <a:r>
              <a:rPr sz="1900" spc="-25" dirty="0">
                <a:latin typeface="Times New Roman"/>
                <a:cs typeface="Times New Roman"/>
              </a:rPr>
              <a:t> для </a:t>
            </a:r>
            <a:r>
              <a:rPr sz="1900" dirty="0">
                <a:latin typeface="Times New Roman"/>
                <a:cs typeface="Times New Roman"/>
              </a:rPr>
              <a:t>этого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было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выбрано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это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направление,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чтобы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его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узнать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лучше.</a:t>
            </a:r>
            <a:endParaRPr sz="1900">
              <a:latin typeface="Times New Roman"/>
              <a:cs typeface="Times New Roman"/>
            </a:endParaRPr>
          </a:p>
          <a:p>
            <a:pPr marL="12700" marR="472440">
              <a:lnSpc>
                <a:spcPct val="105000"/>
              </a:lnSpc>
              <a:spcBef>
                <a:spcPts val="1200"/>
              </a:spcBef>
            </a:pP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Перспективы</a:t>
            </a:r>
            <a:r>
              <a:rPr sz="1900" b="1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разработки:</a:t>
            </a:r>
            <a:r>
              <a:rPr sz="1900" b="1" i="1" spc="4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доработать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игру,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добавить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новые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объекты</a:t>
            </a:r>
            <a:r>
              <a:rPr sz="1900" spc="-25" dirty="0">
                <a:latin typeface="Times New Roman"/>
                <a:cs typeface="Times New Roman"/>
              </a:rPr>
              <a:t> для </a:t>
            </a:r>
            <a:r>
              <a:rPr sz="1900" dirty="0">
                <a:latin typeface="Times New Roman"/>
                <a:cs typeface="Times New Roman"/>
              </a:rPr>
              <a:t>раскраски,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другие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режимы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выбор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“скина”</a:t>
            </a:r>
            <a:r>
              <a:rPr sz="1900" spc="4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и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сетевая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анимация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персонажа.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dirty="0"/>
              <a:t>ССЫЛКИ</a:t>
            </a:r>
            <a:r>
              <a:rPr spc="-95" dirty="0"/>
              <a:t> </a:t>
            </a:r>
            <a:r>
              <a:rPr dirty="0"/>
              <a:t>НА</a:t>
            </a:r>
            <a:r>
              <a:rPr spc="-95" dirty="0"/>
              <a:t> </a:t>
            </a:r>
            <a:r>
              <a:rPr spc="-10" dirty="0"/>
              <a:t>ИСТОЧНИКИ: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421" y="1823747"/>
            <a:ext cx="7722870" cy="229616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https://unity.com/ru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3"/>
              </a:rPr>
              <a:t>https://www.blender.org/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190"/>
              </a:spcBef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https://docs.unity3d.com/Packages/com.unity.netcode@0.0/manual/getting-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started.html</a:t>
            </a:r>
            <a:endParaRPr sz="2000">
              <a:latin typeface="Times New Roman"/>
              <a:cs typeface="Times New Roman"/>
            </a:endParaRPr>
          </a:p>
          <a:p>
            <a:pPr marL="455295" algn="ctr">
              <a:lnSpc>
                <a:spcPct val="100000"/>
              </a:lnSpc>
              <a:spcBef>
                <a:spcPts val="1430"/>
              </a:spcBef>
            </a:pPr>
            <a:r>
              <a:rPr sz="2700" b="1" dirty="0">
                <a:latin typeface="Times New Roman"/>
                <a:cs typeface="Times New Roman"/>
              </a:rPr>
              <a:t>Спасибо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за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внимание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423" y="525114"/>
            <a:ext cx="7406005" cy="205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Возраст</a:t>
            </a:r>
            <a:r>
              <a:rPr sz="1900" b="1" i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предполагаемой</a:t>
            </a:r>
            <a:r>
              <a:rPr sz="1900" b="1" i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аудитории:</a:t>
            </a:r>
            <a:r>
              <a:rPr sz="1900" b="1" i="1" spc="-50" dirty="0">
                <a:latin typeface="Arial"/>
                <a:cs typeface="Arial"/>
              </a:rPr>
              <a:t> </a:t>
            </a:r>
            <a:r>
              <a:rPr sz="1900" i="1" spc="-20" dirty="0">
                <a:latin typeface="Arial"/>
                <a:cs typeface="Arial"/>
              </a:rPr>
              <a:t>3-</a:t>
            </a:r>
            <a:r>
              <a:rPr sz="1900" i="1" dirty="0">
                <a:latin typeface="Arial"/>
                <a:cs typeface="Arial"/>
              </a:rPr>
              <a:t>8</a:t>
            </a:r>
            <a:r>
              <a:rPr sz="1900" i="1" spc="-60" dirty="0">
                <a:latin typeface="Arial"/>
                <a:cs typeface="Arial"/>
              </a:rPr>
              <a:t> </a:t>
            </a:r>
            <a:r>
              <a:rPr sz="1900" i="1" spc="-20" dirty="0">
                <a:latin typeface="Arial"/>
                <a:cs typeface="Arial"/>
              </a:rPr>
              <a:t>лет.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Навык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для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развития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игроков:</a:t>
            </a:r>
            <a:r>
              <a:rPr sz="1900" b="1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коммуникативные</a:t>
            </a:r>
            <a:r>
              <a:rPr sz="1900" i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навыки,</a:t>
            </a:r>
            <a:r>
              <a:rPr sz="1900" i="1" spc="-10" dirty="0">
                <a:latin typeface="Arial"/>
                <a:cs typeface="Arial"/>
              </a:rPr>
              <a:t> внимательность,</a:t>
            </a:r>
            <a:r>
              <a:rPr sz="1900" i="1" spc="-9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скорость</a:t>
            </a:r>
            <a:r>
              <a:rPr sz="1900" i="1" spc="-9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реакции,</a:t>
            </a:r>
            <a:r>
              <a:rPr sz="1900" i="1" spc="-9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цветовое</a:t>
            </a:r>
            <a:r>
              <a:rPr sz="1900" i="1" spc="-9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сопоставление, память.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Тип</a:t>
            </a:r>
            <a:r>
              <a:rPr sz="1900" b="1" i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игры:</a:t>
            </a:r>
            <a:r>
              <a:rPr sz="1900" b="1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Многопользовательская</a:t>
            </a:r>
            <a:r>
              <a:rPr sz="1900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(локальный</a:t>
            </a:r>
            <a:r>
              <a:rPr sz="1900" i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Host</a:t>
            </a:r>
            <a:r>
              <a:rPr sz="1900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-</a:t>
            </a:r>
            <a:r>
              <a:rPr sz="1900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сервер)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23" y="3420714"/>
            <a:ext cx="26435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Цветовая</a:t>
            </a:r>
            <a:r>
              <a:rPr sz="1900" b="1" i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гамма</a:t>
            </a:r>
            <a:r>
              <a:rPr sz="1900" b="1" i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№2: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4016" y="53352"/>
            <a:ext cx="3850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Выбранные</a:t>
            </a:r>
            <a:r>
              <a:rPr sz="18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параметры</a:t>
            </a:r>
            <a:r>
              <a:rPr sz="18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для</a:t>
            </a:r>
            <a:r>
              <a:rPr sz="18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Arial"/>
                <a:cs typeface="Arial"/>
              </a:rPr>
              <a:t>игры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879" y="2787773"/>
            <a:ext cx="1595047" cy="20646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749" y="260044"/>
            <a:ext cx="3223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Arial"/>
                <a:cs typeface="Arial"/>
              </a:rPr>
              <a:t>АКТУЛЬНОСТЬ: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68" y="1159775"/>
            <a:ext cx="8636635" cy="2846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9575" indent="-8890">
              <a:lnSpc>
                <a:spcPct val="100000"/>
              </a:lnSpc>
              <a:spcBef>
                <a:spcPts val="100"/>
              </a:spcBef>
              <a:buSzPct val="94444"/>
              <a:buFont typeface="Microsoft Sans Serif"/>
              <a:buChar char="•"/>
              <a:tabLst>
                <a:tab pos="92710" algn="l"/>
              </a:tabLst>
            </a:pP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В</a:t>
            </a:r>
            <a:r>
              <a:rPr sz="1800" b="1" i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нашей</a:t>
            </a:r>
            <a:r>
              <a:rPr sz="1800" b="1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возрастной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категории</a:t>
            </a:r>
            <a:r>
              <a:rPr sz="1800" b="1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дети</a:t>
            </a:r>
            <a:r>
              <a:rPr sz="1800" b="1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в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первую</a:t>
            </a:r>
            <a:r>
              <a:rPr sz="1800" b="1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очередь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должны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развивать</a:t>
            </a:r>
            <a:r>
              <a:rPr sz="1800" b="1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социальные</a:t>
            </a:r>
            <a:r>
              <a:rPr sz="1800" b="1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навыки</a:t>
            </a:r>
            <a:r>
              <a:rPr sz="1800" b="1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общения</a:t>
            </a:r>
            <a:r>
              <a:rPr sz="1800" b="1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(большиство</a:t>
            </a:r>
            <a:r>
              <a:rPr sz="1800" b="1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начинают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ходить</a:t>
            </a:r>
            <a:r>
              <a:rPr sz="1800" b="1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в</a:t>
            </a:r>
            <a:r>
              <a:rPr sz="1800" b="1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садик),</a:t>
            </a:r>
            <a:r>
              <a:rPr sz="1800" b="1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а</a:t>
            </a:r>
            <a:r>
              <a:rPr sz="1800" b="1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это</a:t>
            </a:r>
            <a:r>
              <a:rPr sz="1800" b="1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сложно</a:t>
            </a:r>
            <a:r>
              <a:rPr sz="1800" b="1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в</a:t>
            </a:r>
            <a:r>
              <a:rPr sz="1800" b="1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рамках</a:t>
            </a:r>
            <a:r>
              <a:rPr sz="1800" b="1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однопользовательской</a:t>
            </a:r>
            <a:r>
              <a:rPr sz="1800" b="1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игры.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Microsoft Sans Serif"/>
              <a:buChar char="•"/>
            </a:pPr>
            <a:endParaRPr sz="1800" dirty="0">
              <a:latin typeface="Arial"/>
              <a:cs typeface="Arial"/>
            </a:endParaRPr>
          </a:p>
          <a:p>
            <a:pPr marL="12700" marR="503555" indent="-8890">
              <a:lnSpc>
                <a:spcPct val="100000"/>
              </a:lnSpc>
              <a:buSzPct val="94444"/>
              <a:buFont typeface="Microsoft Sans Serif"/>
              <a:buChar char="•"/>
              <a:tabLst>
                <a:tab pos="92710" algn="l"/>
              </a:tabLst>
            </a:pP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Также</a:t>
            </a:r>
            <a:r>
              <a:rPr sz="1800" b="1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общеизвестный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факт,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что</a:t>
            </a:r>
            <a:r>
              <a:rPr sz="1800" b="1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сейчас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сетевые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игры</a:t>
            </a:r>
            <a:r>
              <a:rPr sz="1800" b="1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популярнее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однопользовательских</a:t>
            </a:r>
            <a:endParaRPr sz="1800" dirty="0">
              <a:latin typeface="Arial"/>
              <a:cs typeface="Arial"/>
            </a:endParaRPr>
          </a:p>
          <a:p>
            <a:pPr marL="12700" marR="276225" indent="-8890">
              <a:lnSpc>
                <a:spcPct val="100000"/>
              </a:lnSpc>
              <a:spcBef>
                <a:spcPts val="355"/>
              </a:spcBef>
              <a:buSzPct val="94444"/>
              <a:buFont typeface="Microsoft Sans Serif"/>
              <a:buChar char="•"/>
              <a:tabLst>
                <a:tab pos="92710" algn="l"/>
              </a:tabLst>
            </a:pP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Очень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часто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дополнительный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«шарм»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игры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предаёт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её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многоплользовательская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составляющая,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а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так</a:t>
            </a:r>
            <a:r>
              <a:rPr sz="1800" b="1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как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в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рамках</a:t>
            </a:r>
            <a:r>
              <a:rPr sz="1800" b="1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хакатона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невозможно</a:t>
            </a:r>
            <a:r>
              <a:rPr sz="1800" b="1" i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реализовать</a:t>
            </a:r>
            <a:r>
              <a:rPr sz="1800" b="1" i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законченную</a:t>
            </a:r>
            <a:r>
              <a:rPr sz="1800" b="1" i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добротную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однопользовательскую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игру,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то</a:t>
            </a:r>
            <a:r>
              <a:rPr sz="1800" b="1" i="1" u="sng" spc="4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был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выбран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вариант</a:t>
            </a:r>
            <a:r>
              <a:rPr sz="1800" b="1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сетевой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игры.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1915" y="73888"/>
            <a:ext cx="1343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ОПИСАНИЕ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44" y="629416"/>
            <a:ext cx="8284209" cy="385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 algn="just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Microsoft Sans Serif"/>
                <a:cs typeface="Microsoft Sans Serif"/>
              </a:rPr>
              <a:t>Два </a:t>
            </a:r>
            <a:r>
              <a:rPr sz="1800" spc="-10" dirty="0">
                <a:latin typeface="Microsoft Sans Serif"/>
                <a:cs typeface="Microsoft Sans Serif"/>
              </a:rPr>
              <a:t>игрока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по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сети</a:t>
            </a:r>
            <a:r>
              <a:rPr sz="1800" spc="40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управляют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перснонажем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и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раскрашивают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каждый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свой </a:t>
            </a:r>
            <a:r>
              <a:rPr sz="1800" dirty="0">
                <a:latin typeface="Microsoft Sans Serif"/>
                <a:cs typeface="Microsoft Sans Serif"/>
              </a:rPr>
              <a:t>3d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объект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цветными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сферами.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Победит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первый,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кто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раскрасит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польностью объект.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Функции: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Игрок: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Передвигается,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подбирает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сферы,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подносит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их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к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объекту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раскраске.</a:t>
            </a:r>
            <a:endParaRPr sz="1800">
              <a:latin typeface="Microsoft Sans Serif"/>
              <a:cs typeface="Microsoft Sans Serif"/>
            </a:endParaRPr>
          </a:p>
          <a:p>
            <a:pPr marL="12700" marR="73787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Объект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раскраска: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Определяет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подходящую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подношенную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сферу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и </a:t>
            </a:r>
            <a:r>
              <a:rPr sz="1800" spc="-10" dirty="0">
                <a:latin typeface="Microsoft Sans Serif"/>
                <a:cs typeface="Microsoft Sans Serif"/>
              </a:rPr>
              <a:t>раскрашивается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в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её</a:t>
            </a:r>
            <a:r>
              <a:rPr sz="1800" spc="-10" dirty="0">
                <a:latin typeface="Microsoft Sans Serif"/>
                <a:cs typeface="Microsoft Sans Serif"/>
              </a:rPr>
              <a:t> цвет.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Цветная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сфера: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спаунится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каждые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секунд,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катается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по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игровому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полю.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Счёт: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обновляется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от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</a:t>
            </a:r>
            <a:r>
              <a:rPr sz="1800" spc="-10" dirty="0">
                <a:latin typeface="Microsoft Sans Serif"/>
                <a:cs typeface="Microsoft Sans Serif"/>
              </a:rPr>
              <a:t> нераскшрашенных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0.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524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Возможности</a:t>
            </a:r>
            <a:r>
              <a:rPr sz="1800" dirty="0">
                <a:latin typeface="Microsoft Sans Serif"/>
                <a:cs typeface="Microsoft Sans Serif"/>
              </a:rPr>
              <a:t>:По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сети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раскрашивать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знакомые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объекты,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соревнуясь.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024" y="905083"/>
            <a:ext cx="3012998" cy="18870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461" rIns="0" bIns="0" rtlCol="0">
            <a:spAutoFit/>
          </a:bodyPr>
          <a:lstStyle/>
          <a:p>
            <a:pPr marL="117284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АНАЛИЗ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АНАЛОГОВ: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723" y="3431013"/>
            <a:ext cx="4017645" cy="77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</a:rPr>
              <a:t>https://play.google.com/store/apps/details?id=com.</a:t>
            </a:r>
            <a:r>
              <a:rPr sz="14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</a:rPr>
              <a:t>sinyee.babybus.policemen&amp;hl=ru&amp;gl=US</a:t>
            </a:r>
            <a:endParaRPr sz="1400">
              <a:latin typeface="Microsoft Sans Serif"/>
              <a:cs typeface="Microsoft Sans Serif"/>
            </a:endParaRPr>
          </a:p>
          <a:p>
            <a:pPr marL="1264920">
              <a:lnSpc>
                <a:spcPct val="100000"/>
              </a:lnSpc>
              <a:spcBef>
                <a:spcPts val="844"/>
              </a:spcBef>
            </a:pPr>
            <a:r>
              <a:rPr sz="1400" spc="-10" dirty="0">
                <a:latin typeface="Microsoft Sans Serif"/>
                <a:cs typeface="Microsoft Sans Serif"/>
              </a:rPr>
              <a:t>Плюсы: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6119" y="3434274"/>
            <a:ext cx="4017645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3"/>
              </a:rPr>
              <a:t>https://play.google.com/store/apps/details?id=com.</a:t>
            </a:r>
            <a:r>
              <a:rPr sz="14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3"/>
              </a:rPr>
              <a:t>kwalee.letsbecops&amp;hl=ru&amp;gl=US</a:t>
            </a:r>
            <a:endParaRPr sz="1400">
              <a:latin typeface="Microsoft Sans Serif"/>
              <a:cs typeface="Microsoft Sans Serif"/>
            </a:endParaRPr>
          </a:p>
          <a:p>
            <a:pPr marL="1704339">
              <a:lnSpc>
                <a:spcPct val="100000"/>
              </a:lnSpc>
              <a:spcBef>
                <a:spcPts val="819"/>
              </a:spcBef>
            </a:pPr>
            <a:r>
              <a:rPr sz="1400" spc="-10" dirty="0">
                <a:latin typeface="Microsoft Sans Serif"/>
                <a:cs typeface="Microsoft Sans Serif"/>
              </a:rPr>
              <a:t>Минусы: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972" y="4471726"/>
            <a:ext cx="2684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icrosoft Sans Serif"/>
                <a:cs typeface="Microsoft Sans Serif"/>
              </a:rPr>
              <a:t>Более </a:t>
            </a:r>
            <a:r>
              <a:rPr sz="2000" spc="-10" dirty="0">
                <a:latin typeface="Microsoft Sans Serif"/>
                <a:cs typeface="Microsoft Sans Serif"/>
              </a:rPr>
              <a:t>проработанные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0622" y="4363878"/>
            <a:ext cx="1404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icrosoft Sans Serif"/>
                <a:cs typeface="Microsoft Sans Serif"/>
              </a:rPr>
              <a:t>Не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сетевые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8346" y="1131568"/>
            <a:ext cx="2889399" cy="18135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389" y="969549"/>
            <a:ext cx="764857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Отличие</a:t>
            </a:r>
            <a:r>
              <a:rPr sz="2400" b="1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от</a:t>
            </a:r>
            <a:r>
              <a:rPr sz="2400" b="1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аналогов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перспективе, </a:t>
            </a:r>
            <a:r>
              <a:rPr sz="2400" dirty="0">
                <a:latin typeface="Microsoft Sans Serif"/>
                <a:cs typeface="Microsoft Sans Serif"/>
              </a:rPr>
              <a:t>полноценная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игра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-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кооперативная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раскраска, адаптированная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под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определенную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возрастную </a:t>
            </a:r>
            <a:r>
              <a:rPr sz="2400" spc="-20" dirty="0">
                <a:latin typeface="Microsoft Sans Serif"/>
                <a:cs typeface="Microsoft Sans Serif"/>
              </a:rPr>
              <a:t>категорию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обучающим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аспектом.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Выполнена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3d </a:t>
            </a:r>
            <a:r>
              <a:rPr sz="2400" spc="-10" dirty="0">
                <a:latin typeface="Microsoft Sans Serif"/>
                <a:cs typeface="Microsoft Sans Serif"/>
              </a:rPr>
              <a:t>визуальном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стиле.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Реализовано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сетевое взаимодействие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через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Unity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Netcode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Gameobjects. </a:t>
            </a:r>
            <a:r>
              <a:rPr sz="24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Аудитория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дети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3-</a:t>
            </a:r>
            <a:r>
              <a:rPr sz="2400" dirty="0">
                <a:latin typeface="Microsoft Sans Serif"/>
                <a:cs typeface="Microsoft Sans Serif"/>
              </a:rPr>
              <a:t>8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лет.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C9D4FF5-7C51-4124-91A7-246FDD63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69" y="399055"/>
            <a:ext cx="2794000" cy="524503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ctr">
              <a:lnSpc>
                <a:spcPts val="3760"/>
              </a:lnSpc>
              <a:spcBef>
                <a:spcPts val="290"/>
              </a:spcBef>
            </a:pPr>
            <a:r>
              <a:rPr sz="3200" spc="-10" dirty="0">
                <a:latin typeface="Arial"/>
                <a:cs typeface="Arial"/>
              </a:rPr>
              <a:t>СКРИНШОТЫ 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1223" y="338680"/>
            <a:ext cx="4189532" cy="15382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67" y="2231258"/>
            <a:ext cx="4423554" cy="24882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2998" y="2231258"/>
            <a:ext cx="4409999" cy="24806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320" y="814142"/>
            <a:ext cx="6000750" cy="360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ColorManager.cs</a:t>
            </a:r>
            <a:r>
              <a:rPr sz="1200" dirty="0">
                <a:latin typeface="Microsoft Sans Serif"/>
                <a:cs typeface="Microsoft Sans Serif"/>
              </a:rPr>
              <a:t>–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отвечает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за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хранение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таблицы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цветов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из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палитры.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b="1" dirty="0">
                <a:latin typeface="Arial"/>
                <a:cs typeface="Arial"/>
              </a:rPr>
              <a:t>ServerColors.cs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spc="315" dirty="0">
                <a:latin typeface="Microsoft Sans Serif"/>
                <a:cs typeface="Microsoft Sans Serif"/>
              </a:rPr>
              <a:t>–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отвечает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за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сетевое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распознавание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цветов.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200" b="1" spc="-10" dirty="0">
                <a:latin typeface="Arial"/>
                <a:cs typeface="Arial"/>
              </a:rPr>
              <a:t>ServerColorsSpawner.cs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-</a:t>
            </a:r>
            <a:r>
              <a:rPr sz="1200" spc="3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отвечает за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сетевой спаун цветных </a:t>
            </a:r>
            <a:r>
              <a:rPr sz="1200" spc="-20" dirty="0">
                <a:latin typeface="Microsoft Sans Serif"/>
                <a:cs typeface="Microsoft Sans Serif"/>
              </a:rPr>
              <a:t>сфер</a:t>
            </a:r>
            <a:endParaRPr sz="1200">
              <a:latin typeface="Microsoft Sans Serif"/>
              <a:cs typeface="Microsoft Sans Serif"/>
            </a:endParaRPr>
          </a:p>
          <a:p>
            <a:pPr marL="12700" marR="605790">
              <a:lnSpc>
                <a:spcPts val="1220"/>
              </a:lnSpc>
              <a:spcBef>
                <a:spcPts val="1210"/>
              </a:spcBef>
            </a:pPr>
            <a:r>
              <a:rPr sz="1200" b="1" dirty="0">
                <a:latin typeface="Arial"/>
                <a:cs typeface="Arial"/>
              </a:rPr>
              <a:t>ButtonManager.cs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spc="315" dirty="0">
                <a:latin typeface="Microsoft Sans Serif"/>
                <a:cs typeface="Microsoft Sans Serif"/>
              </a:rPr>
              <a:t>–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отвечает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за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соединения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по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сети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и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сбор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ввода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сетевых параметров</a:t>
            </a:r>
            <a:r>
              <a:rPr sz="1200" dirty="0">
                <a:latin typeface="Microsoft Sans Serif"/>
                <a:cs typeface="Microsoft Sans Serif"/>
              </a:rPr>
              <a:t> от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пользователя.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200" b="1" dirty="0">
                <a:latin typeface="Arial"/>
                <a:cs typeface="Arial"/>
              </a:rPr>
              <a:t>TeamsObject.cs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spc="315" dirty="0">
                <a:latin typeface="Microsoft Sans Serif"/>
                <a:cs typeface="Microsoft Sans Serif"/>
              </a:rPr>
              <a:t>–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вывод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счета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игроков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на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сетевые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клиенты.</a:t>
            </a:r>
            <a:endParaRPr sz="1200">
              <a:latin typeface="Microsoft Sans Serif"/>
              <a:cs typeface="Microsoft Sans Serif"/>
            </a:endParaRPr>
          </a:p>
          <a:p>
            <a:pPr marL="12700" marR="217170">
              <a:lnSpc>
                <a:spcPts val="1220"/>
              </a:lnSpc>
              <a:spcBef>
                <a:spcPts val="1205"/>
              </a:spcBef>
            </a:pPr>
            <a:r>
              <a:rPr sz="1200" b="1" spc="-10" dirty="0">
                <a:latin typeface="Arial"/>
                <a:cs typeface="Arial"/>
              </a:rPr>
              <a:t>PaintingObject.cs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spc="315" dirty="0">
                <a:latin typeface="Microsoft Sans Serif"/>
                <a:cs typeface="Microsoft Sans Serif"/>
              </a:rPr>
              <a:t>–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логика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окрашиваемых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объектов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(считывание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цвета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сферы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0" dirty="0">
                <a:latin typeface="Microsoft Sans Serif"/>
                <a:cs typeface="Microsoft Sans Serif"/>
              </a:rPr>
              <a:t>и </a:t>
            </a:r>
            <a:r>
              <a:rPr sz="1200" spc="-20" dirty="0">
                <a:latin typeface="Microsoft Sans Serif"/>
                <a:cs typeface="Microsoft Sans Serif"/>
              </a:rPr>
              <a:t>окраска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нужной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части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объекта).</a:t>
            </a:r>
            <a:endParaRPr sz="1200">
              <a:latin typeface="Microsoft Sans Serif"/>
              <a:cs typeface="Microsoft Sans Serif"/>
            </a:endParaRPr>
          </a:p>
          <a:p>
            <a:pPr marL="12700" marR="535305">
              <a:lnSpc>
                <a:spcPts val="1220"/>
              </a:lnSpc>
              <a:spcBef>
                <a:spcPts val="1210"/>
              </a:spcBef>
            </a:pPr>
            <a:r>
              <a:rPr sz="1200" b="1" spc="-10" dirty="0">
                <a:latin typeface="Arial"/>
                <a:cs typeface="Arial"/>
              </a:rPr>
              <a:t>ClientPlayerMove.cs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spc="315" dirty="0">
                <a:latin typeface="Microsoft Sans Serif"/>
                <a:cs typeface="Microsoft Sans Serif"/>
              </a:rPr>
              <a:t>–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сетевое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передвижение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персонажа,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сбор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сведений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об </a:t>
            </a:r>
            <a:r>
              <a:rPr sz="1200" spc="-10" dirty="0">
                <a:latin typeface="Microsoft Sans Serif"/>
                <a:cs typeface="Microsoft Sans Serif"/>
              </a:rPr>
              <a:t>окружающих</a:t>
            </a:r>
            <a:r>
              <a:rPr sz="1200" spc="-6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игрока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сферах.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ts val="1220"/>
              </a:lnSpc>
              <a:spcBef>
                <a:spcPts val="1205"/>
              </a:spcBef>
            </a:pPr>
            <a:r>
              <a:rPr sz="1200" b="1" dirty="0">
                <a:latin typeface="Arial"/>
                <a:cs typeface="Arial"/>
              </a:rPr>
              <a:t>ServerPlayerMove.cs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spc="315" dirty="0">
                <a:latin typeface="Microsoft Sans Serif"/>
                <a:cs typeface="Microsoft Sans Serif"/>
              </a:rPr>
              <a:t>–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позиционирование</a:t>
            </a:r>
            <a:r>
              <a:rPr sz="1200" spc="-20" dirty="0">
                <a:latin typeface="Microsoft Sans Serif"/>
                <a:cs typeface="Microsoft Sans Serif"/>
              </a:rPr>
              <a:t> игрока,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после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появления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в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сети,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сетевой </a:t>
            </a:r>
            <a:r>
              <a:rPr sz="1200" dirty="0">
                <a:latin typeface="Microsoft Sans Serif"/>
                <a:cs typeface="Microsoft Sans Serif"/>
              </a:rPr>
              <a:t>подбор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сфер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200" b="1" spc="-10" dirty="0">
                <a:latin typeface="Arial"/>
                <a:cs typeface="Arial"/>
              </a:rPr>
              <a:t>ServerPlayerSpawnPoints.cs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–логика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добавления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очков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за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прогресс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в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игре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200" b="1" spc="-10" dirty="0">
                <a:latin typeface="Arial"/>
                <a:cs typeface="Arial"/>
              </a:rPr>
              <a:t>ClientObjectWithColorsType.cs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spc="315" dirty="0">
                <a:latin typeface="Microsoft Sans Serif"/>
                <a:cs typeface="Microsoft Sans Serif"/>
              </a:rPr>
              <a:t>–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сетевая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окраска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сфер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после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спауна.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7755" y="116045"/>
            <a:ext cx="2469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Структура</a:t>
            </a:r>
            <a:r>
              <a:rPr sz="18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приложения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2249" y="1503063"/>
            <a:ext cx="2495548" cy="16382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162" y="164777"/>
            <a:ext cx="2994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АПРОБАЦИЯ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9919" y="1494882"/>
            <a:ext cx="1871578" cy="24954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892" y="1494882"/>
            <a:ext cx="1871578" cy="24954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760" y="1838270"/>
            <a:ext cx="2590798" cy="19430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6585" y="1494882"/>
            <a:ext cx="1888698" cy="2518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630</Words>
  <Application>Microsoft Office PowerPoint</Application>
  <PresentationFormat>Экран (16:9)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Microsoft Sans Serif</vt:lpstr>
      <vt:lpstr>Times New Roman</vt:lpstr>
      <vt:lpstr>Office Theme</vt:lpstr>
      <vt:lpstr>ColorMind</vt:lpstr>
      <vt:lpstr>Выбранные параметры для игры</vt:lpstr>
      <vt:lpstr>АКТУЛЬНОСТЬ:</vt:lpstr>
      <vt:lpstr>Презентация PowerPoint</vt:lpstr>
      <vt:lpstr>АНАЛИЗ АНАЛОГОВ:</vt:lpstr>
      <vt:lpstr>Презентация PowerPoint</vt:lpstr>
      <vt:lpstr>СКРИНШОТЫ </vt:lpstr>
      <vt:lpstr>Структура приложения</vt:lpstr>
      <vt:lpstr>АПРОБАЦИЯ</vt:lpstr>
      <vt:lpstr>ВЫВОДЫ</vt:lpstr>
      <vt:lpstr>ССЫЛКИ НА ИСТОЧНИКИ: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ColorMind</dc:title>
  <cp:lastModifiedBy>Leonid Lebedinskij</cp:lastModifiedBy>
  <cp:revision>4</cp:revision>
  <dcterms:created xsi:type="dcterms:W3CDTF">2024-05-10T12:55:12Z</dcterms:created>
  <dcterms:modified xsi:type="dcterms:W3CDTF">2024-07-24T12:51:23Z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LastSaved">
    <vt:filetime>2024-05-10T00:00:00Z</vt:filetime>
  </property>
  <property fmtid="{D5CDD505-2E9C-101B-9397-08002B2CF9AE}" pid="4" name="Producer">
    <vt:lpwstr>Ascensio System SIA Copyright (c) 2018</vt:lpwstr>
  </property>
</Properties>
</file>