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59" r:id="rId6"/>
    <p:sldId id="267" r:id="rId7"/>
    <p:sldId id="260" r:id="rId8"/>
    <p:sldId id="263" r:id="rId9"/>
    <p:sldId id="264" r:id="rId10"/>
    <p:sldId id="265" r:id="rId11"/>
    <p:sldId id="268" r:id="rId12"/>
    <p:sldId id="269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b88f7e16a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b88f7e16a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88f7e16a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b88f7e16a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88f7e16a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88f7e16a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88f7e16a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88f7e16a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88f7e16a_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88f7e16a_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b88f7e16a_7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b88f7e16a_7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b88f7e16a_2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b88f7e16a_2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cteezy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oktyabskmerch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ru.ozon.app.android&amp;hl=ru&amp;gl=U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play.google.com/store/apps/details?id=com.nike.omega&amp;hl=ru&amp;gl=US" TargetMode="External"/><Relationship Id="rId4" Type="http://schemas.openxmlformats.org/officeDocument/2006/relationships/hyperlink" Target="https://play.google.com/store/apps/details?id=com.eruditoplus.acad.funnyfoo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25" y="162425"/>
            <a:ext cx="9144000" cy="14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 b="1" dirty="0">
                <a:solidFill>
                  <a:schemeClr val="tx1"/>
                </a:solidFill>
              </a:rPr>
              <a:t>IT</a:t>
            </a:r>
            <a:r>
              <a:rPr lang="ru-RU" sz="4400" b="1" dirty="0" err="1">
                <a:solidFill>
                  <a:schemeClr val="tx1"/>
                </a:solidFill>
              </a:rPr>
              <a:t>бОбры</a:t>
            </a:r>
            <a:r>
              <a:rPr lang="ru-RU" sz="4400" b="1" dirty="0">
                <a:solidFill>
                  <a:schemeClr val="tx1"/>
                </a:solidFill>
              </a:rPr>
              <a:t> </a:t>
            </a:r>
            <a:r>
              <a:rPr lang="en-US" sz="4400" b="1" dirty="0">
                <a:solidFill>
                  <a:schemeClr val="tx1"/>
                </a:solidFill>
              </a:rPr>
              <a:t>Corporate Shop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125" y="1212975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solidFill>
                  <a:srgbClr val="9BBB59"/>
                </a:solidFill>
              </a:rPr>
              <a:t>                                             </a:t>
            </a:r>
            <a:r>
              <a:rPr lang="ru" sz="1800" dirty="0">
                <a:solidFill>
                  <a:schemeClr val="dk1"/>
                </a:solidFill>
              </a:rPr>
              <a:t>Кейс «</a:t>
            </a:r>
            <a:r>
              <a:rPr lang="ru-RU" sz="1800" dirty="0">
                <a:solidFill>
                  <a:schemeClr val="dk1"/>
                </a:solidFill>
              </a:rPr>
              <a:t>Магазин </a:t>
            </a:r>
            <a:r>
              <a:rPr lang="ru-RU" sz="1800" dirty="0" err="1">
                <a:solidFill>
                  <a:schemeClr val="dk1"/>
                </a:solidFill>
              </a:rPr>
              <a:t>мерча</a:t>
            </a:r>
            <a:r>
              <a:rPr lang="ru" sz="1800" dirty="0">
                <a:solidFill>
                  <a:schemeClr val="dk1"/>
                </a:solidFill>
              </a:rPr>
              <a:t>»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89375" y="1967475"/>
            <a:ext cx="3625675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ru-RU" sz="21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бОбры</a:t>
            </a:r>
            <a:r>
              <a:rPr lang="ru-RU" sz="21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Generation</a:t>
            </a:r>
            <a:endParaRPr sz="25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116200" y="3139125"/>
            <a:ext cx="3027600" cy="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</a:rPr>
              <a:t>Руководитель проекта: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</a:rPr>
              <a:t>Лебединский Леонид Леонидович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ru" sz="1900" b="1" i="1" u="sng">
                <a:latin typeface="Times New Roman"/>
                <a:ea typeface="Times New Roman"/>
                <a:cs typeface="Times New Roman"/>
                <a:sym typeface="Times New Roman"/>
              </a:rPr>
              <a:t>Обратная связь по работе в команде: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64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Использовался ВК, </a:t>
            </a:r>
            <a:r>
              <a:rPr lang="en-US" dirty="0"/>
              <a:t>ZOOM,</a:t>
            </a:r>
            <a:r>
              <a:rPr lang="ru-RU" dirty="0"/>
              <a:t> </a:t>
            </a:r>
            <a:r>
              <a:rPr lang="ru-RU" dirty="0" err="1"/>
              <a:t>яндекс</a:t>
            </a:r>
            <a:r>
              <a:rPr lang="ru-RU" dirty="0"/>
              <a:t> Диск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2180858" cy="264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8994" y="1219200"/>
            <a:ext cx="2708812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34025" y="1006213"/>
            <a:ext cx="3429000" cy="39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Ссылки на использованные ресурсы: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ru.freepik.com – 2d </a:t>
            </a:r>
            <a:r>
              <a:rPr lang="ru-RU" dirty="0"/>
              <a:t>векторные рисунки</a:t>
            </a:r>
            <a:endParaRPr lang="en-US" dirty="0"/>
          </a:p>
          <a:p>
            <a:r>
              <a:rPr lang="en-US" dirty="0">
                <a:hlinkClick r:id="rId2"/>
              </a:rPr>
              <a:t>www.vecteezy.com</a:t>
            </a:r>
            <a:r>
              <a:rPr lang="ru-RU" dirty="0"/>
              <a:t> - </a:t>
            </a:r>
            <a:r>
              <a:rPr lang="en-US" dirty="0"/>
              <a:t>2d </a:t>
            </a:r>
            <a:r>
              <a:rPr lang="ru-RU" dirty="0"/>
              <a:t>векторные рисунки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400" dirty="0"/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48629" y="200621"/>
            <a:ext cx="8520600" cy="1154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ru" sz="2220" dirty="0"/>
              <a:t>Описание: Корпоративный магазин с внутрикомандной валюты, продающий брендированные мерч вещи. </a:t>
            </a:r>
            <a:endParaRPr sz="172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997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dk1"/>
                </a:solidFill>
              </a:rPr>
              <a:t>Функции: 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chemeClr val="dk1"/>
                </a:solidFill>
              </a:rPr>
              <a:t>Панель входа</a:t>
            </a:r>
            <a:r>
              <a:rPr lang="ru" sz="1700" b="1" dirty="0">
                <a:solidFill>
                  <a:schemeClr val="dk1"/>
                </a:solidFill>
              </a:rPr>
              <a:t>:</a:t>
            </a:r>
            <a:r>
              <a:rPr lang="ru-RU" sz="1700" dirty="0">
                <a:solidFill>
                  <a:schemeClr val="dk1"/>
                </a:solidFill>
              </a:rPr>
              <a:t>Позволяет войти через аутентификацию в БД на сервере  учетную запись, войти в панель администрирования БД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ru-RU" sz="1700" dirty="0">
                <a:solidFill>
                  <a:schemeClr val="dk1"/>
                </a:solidFill>
              </a:rPr>
              <a:t>(</a:t>
            </a:r>
            <a:r>
              <a:rPr lang="ru-RU" sz="1700" dirty="0">
                <a:solidFill>
                  <a:srgbClr val="FF0000"/>
                </a:solidFill>
              </a:rPr>
              <a:t>Логин: </a:t>
            </a:r>
            <a:r>
              <a:rPr lang="en-US" sz="1700" dirty="0">
                <a:solidFill>
                  <a:srgbClr val="FF0000"/>
                </a:solidFill>
              </a:rPr>
              <a:t>admin, </a:t>
            </a:r>
            <a:r>
              <a:rPr lang="ru-RU" sz="1700" dirty="0">
                <a:solidFill>
                  <a:srgbClr val="FF0000"/>
                </a:solidFill>
              </a:rPr>
              <a:t>пароль</a:t>
            </a:r>
            <a:r>
              <a:rPr lang="en-US" sz="1700" dirty="0">
                <a:solidFill>
                  <a:srgbClr val="FF0000"/>
                </a:solidFill>
              </a:rPr>
              <a:t>:</a:t>
            </a:r>
            <a:r>
              <a:rPr lang="ru-RU" sz="1700" dirty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admin</a:t>
            </a:r>
            <a:r>
              <a:rPr lang="ru-RU" sz="1700" dirty="0">
                <a:solidFill>
                  <a:schemeClr val="dk1"/>
                </a:solidFill>
              </a:rPr>
              <a:t>) , выход из приложения</a:t>
            </a:r>
            <a:r>
              <a:rPr lang="en-US" sz="1700" dirty="0">
                <a:solidFill>
                  <a:schemeClr val="dk1"/>
                </a:solidFill>
              </a:rPr>
              <a:t>.</a:t>
            </a:r>
            <a:r>
              <a:rPr lang="ru-RU" sz="1700" dirty="0">
                <a:solidFill>
                  <a:schemeClr val="dk1"/>
                </a:solidFill>
              </a:rPr>
              <a:t> </a:t>
            </a:r>
            <a:endParaRPr sz="1700" dirty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" sz="1700" b="1" dirty="0">
                <a:solidFill>
                  <a:schemeClr val="dk1"/>
                </a:solidFill>
              </a:rPr>
              <a:t>Панель управления БД: </a:t>
            </a:r>
            <a:r>
              <a:rPr lang="ru" sz="1700" dirty="0">
                <a:solidFill>
                  <a:schemeClr val="dk1"/>
                </a:solidFill>
              </a:rPr>
              <a:t>Занести нового пользователя в БД на сервере, установить логин, пароль, валютный счет, почту принятия чеков покупки или поменять почту отправки чеков о покупке</a:t>
            </a:r>
            <a:r>
              <a:rPr lang="ru-RU" sz="1700" dirty="0">
                <a:solidFill>
                  <a:schemeClr val="dk1"/>
                </a:solidFill>
              </a:rPr>
              <a:t> , выход из приложения</a:t>
            </a:r>
            <a:r>
              <a:rPr lang="en-US" sz="1700" dirty="0">
                <a:solidFill>
                  <a:schemeClr val="dk1"/>
                </a:solidFill>
              </a:rPr>
              <a:t>.</a:t>
            </a:r>
            <a:r>
              <a:rPr lang="ru-RU" sz="1700" dirty="0">
                <a:solidFill>
                  <a:schemeClr val="dk1"/>
                </a:solidFill>
              </a:rPr>
              <a:t> </a:t>
            </a:r>
            <a:endParaRPr sz="1700" dirty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" sz="1700" b="1" dirty="0">
                <a:solidFill>
                  <a:schemeClr val="dk1"/>
                </a:solidFill>
              </a:rPr>
              <a:t>Панель Сотрудник (покупателя): </a:t>
            </a:r>
            <a:r>
              <a:rPr lang="ru" sz="1700" dirty="0">
                <a:solidFill>
                  <a:schemeClr val="dk1"/>
                </a:solidFill>
              </a:rPr>
              <a:t>выбрать, купить товар со скидкой и так, отобрать товар в избранное сохраняется между сессиями, покупка отслеживает счет в БД (нужен интернет)</a:t>
            </a:r>
            <a:r>
              <a:rPr lang="en-US" sz="1700" dirty="0">
                <a:solidFill>
                  <a:schemeClr val="dk1"/>
                </a:solidFill>
              </a:rPr>
              <a:t>, </a:t>
            </a:r>
            <a:r>
              <a:rPr lang="ru-RU" sz="1700" dirty="0">
                <a:solidFill>
                  <a:schemeClr val="dk1"/>
                </a:solidFill>
              </a:rPr>
              <a:t>отправляет чек покупателя на </a:t>
            </a:r>
            <a:r>
              <a:rPr lang="en-US" sz="1700" dirty="0">
                <a:solidFill>
                  <a:schemeClr val="dk1"/>
                </a:solidFill>
              </a:rPr>
              <a:t>email</a:t>
            </a:r>
            <a:r>
              <a:rPr lang="ru-RU" sz="1700" dirty="0">
                <a:solidFill>
                  <a:schemeClr val="dk1"/>
                </a:solidFill>
              </a:rPr>
              <a:t> покупателя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ru-RU" sz="1700" dirty="0">
                <a:solidFill>
                  <a:schemeClr val="dk1"/>
                </a:solidFill>
              </a:rPr>
              <a:t>и чек отправителя на </a:t>
            </a:r>
            <a:r>
              <a:rPr lang="en-US" sz="1700" dirty="0">
                <a:solidFill>
                  <a:schemeClr val="dk1"/>
                </a:solidFill>
              </a:rPr>
              <a:t>email </a:t>
            </a:r>
            <a:r>
              <a:rPr lang="ru-RU" sz="1700" dirty="0">
                <a:solidFill>
                  <a:schemeClr val="dk1"/>
                </a:solidFill>
              </a:rPr>
              <a:t>продавца (указаны при регистрации). Обзор товара в 2</a:t>
            </a:r>
            <a:r>
              <a:rPr lang="en-US" sz="1700" dirty="0">
                <a:solidFill>
                  <a:schemeClr val="dk1"/>
                </a:solidFill>
              </a:rPr>
              <a:t>D </a:t>
            </a:r>
            <a:r>
              <a:rPr lang="ru-RU" sz="1700" dirty="0">
                <a:solidFill>
                  <a:schemeClr val="dk1"/>
                </a:solidFill>
              </a:rPr>
              <a:t>и 3</a:t>
            </a:r>
            <a:r>
              <a:rPr lang="en-US" sz="1700" dirty="0">
                <a:solidFill>
                  <a:schemeClr val="dk1"/>
                </a:solidFill>
              </a:rPr>
              <a:t>D</a:t>
            </a:r>
            <a:r>
              <a:rPr lang="ru-RU" sz="1700" dirty="0">
                <a:solidFill>
                  <a:schemeClr val="dk1"/>
                </a:solidFill>
              </a:rPr>
              <a:t> , выход из приложения</a:t>
            </a:r>
            <a:r>
              <a:rPr lang="en-US" sz="1700" dirty="0">
                <a:solidFill>
                  <a:schemeClr val="dk1"/>
                </a:solidFill>
              </a:rPr>
              <a:t>.</a:t>
            </a:r>
            <a:r>
              <a:rPr lang="ru-RU" sz="1700" dirty="0">
                <a:solidFill>
                  <a:schemeClr val="dk1"/>
                </a:solidFill>
              </a:rPr>
              <a:t>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06997" y="4281756"/>
            <a:ext cx="8420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/>
              <a:t>Возможности</a:t>
            </a:r>
            <a:r>
              <a:rPr lang="ru" sz="2200" dirty="0"/>
              <a:t>: Покупка мерч-товара внутрикомандного магазина.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1150725"/>
            <a:ext cx="3571875" cy="841800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Для входа под </a:t>
            </a:r>
            <a:r>
              <a:rPr lang="ru-RU" sz="2400" dirty="0" err="1"/>
              <a:t>аккаунтами</a:t>
            </a:r>
            <a:r>
              <a:rPr lang="ru-RU" sz="2400" dirty="0"/>
              <a:t> команды :</a:t>
            </a:r>
            <a:br>
              <a:rPr lang="ru-RU" sz="24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lang="en-US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02762"/>
              </p:ext>
            </p:extLst>
          </p:nvPr>
        </p:nvGraphicFramePr>
        <p:xfrm>
          <a:off x="695325" y="2145030"/>
          <a:ext cx="2612571" cy="2712720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Молодкин Илья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qwerty123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Лебединский Леонид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leo12345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Фатеев Никита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asdfgh123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Дунаев Илья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123456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Кобяков Сергей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123456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Сагитов Артём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123456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Черницына Алина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123456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anna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123456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4048125" y="1209675"/>
            <a:ext cx="4755600" cy="34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3600"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Для отслеживания писем почта: </a:t>
            </a:r>
            <a:r>
              <a:rPr lang="en-US" sz="2400" dirty="0">
                <a:hlinkClick r:id="rId2"/>
              </a:rPr>
              <a:t>oktyabskmerch@gmail.com</a:t>
            </a:r>
            <a:endParaRPr lang="ru-RU" sz="2400" dirty="0"/>
          </a:p>
          <a:p>
            <a:pPr lvl="0" algn="ctr">
              <a:buClr>
                <a:schemeClr val="dk1"/>
              </a:buClr>
              <a:buSzPts val="3600"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Пароль: </a:t>
            </a:r>
          </a:p>
          <a:p>
            <a:pPr lvl="0" algn="ctr">
              <a:buClr>
                <a:schemeClr val="dk1"/>
              </a:buClr>
              <a:buSzPts val="3600"/>
            </a:pPr>
            <a:r>
              <a:rPr lang="en-US" sz="2400" dirty="0" err="1">
                <a:solidFill>
                  <a:schemeClr val="dk1"/>
                </a:solidFill>
              </a:rPr>
              <a:t>ksrbaytkO</a:t>
            </a:r>
            <a:endParaRPr lang="ru-RU" sz="2400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3600"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 желании</a:t>
            </a:r>
            <a:r>
              <a:rPr kumimoji="0" lang="ru-RU" sz="2400" b="0" i="0" u="none" strike="noStrike" kern="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можно добавить себя в БД в панели администрирования и поменять адрес отправки писем</a:t>
            </a:r>
          </a:p>
          <a:p>
            <a:pPr lvl="0" algn="ctr">
              <a:buClr>
                <a:schemeClr val="dk1"/>
              </a:buClr>
              <a:buSzPts val="3600"/>
            </a:pPr>
            <a:r>
              <a:rPr kumimoji="0" lang="ru-RU" sz="2400" b="0" i="0" u="none" strike="noStrike" kern="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логин: </a:t>
            </a:r>
            <a:r>
              <a:rPr lang="en-US" sz="2400" dirty="0">
                <a:solidFill>
                  <a:schemeClr val="dk1"/>
                </a:solidFill>
              </a:rPr>
              <a:t>admin </a:t>
            </a:r>
            <a:endParaRPr lang="ru-RU" sz="2400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3600"/>
            </a:pPr>
            <a:r>
              <a:rPr lang="ru-RU" sz="2400" dirty="0">
                <a:solidFill>
                  <a:schemeClr val="dk1"/>
                </a:solidFill>
              </a:rPr>
              <a:t>пароль: </a:t>
            </a:r>
            <a:r>
              <a:rPr lang="en-US" sz="2400" dirty="0">
                <a:solidFill>
                  <a:schemeClr val="dk1"/>
                </a:solidFill>
              </a:rPr>
              <a:t>admin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5275" y="0"/>
            <a:ext cx="832485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Документация к приложению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7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     Анализ аналогов: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43800" y="2651200"/>
            <a:ext cx="4244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hlinkClick r:id="rId3"/>
              </a:rPr>
              <a:t>https://play.google.com/store/apps/details?id=ru.ozon.app.android&amp;hl=ru&amp;gl=US</a:t>
            </a:r>
            <a:endParaRPr dirty="0"/>
          </a:p>
        </p:txBody>
      </p:sp>
      <p:sp>
        <p:nvSpPr>
          <p:cNvPr id="75" name="Google Shape;75;p15">
            <a:hlinkClick r:id="rId4"/>
          </p:cNvPr>
          <p:cNvSpPr txBox="1"/>
          <p:nvPr/>
        </p:nvSpPr>
        <p:spPr>
          <a:xfrm>
            <a:off x="4741525" y="2692975"/>
            <a:ext cx="4244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hlinkClick r:id="rId5"/>
              </a:rPr>
              <a:t>https://play.google.com/store/apps/details?id=com.nike.omega&amp;hl=ru&amp;gl=US</a:t>
            </a:r>
            <a:endParaRPr dirty="0"/>
          </a:p>
        </p:txBody>
      </p:sp>
      <p:sp>
        <p:nvSpPr>
          <p:cNvPr id="76" name="Google Shape;76;p15"/>
          <p:cNvSpPr txBox="1"/>
          <p:nvPr/>
        </p:nvSpPr>
        <p:spPr>
          <a:xfrm>
            <a:off x="186800" y="3299775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Плюсы: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08100" y="3731625"/>
            <a:ext cx="42444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1.Более реализованы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2.Дизайн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3.Интерфейс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4. Проработка</a:t>
            </a:r>
            <a:endParaRPr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5740250" y="3318825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Минусы:</a:t>
            </a:r>
            <a:endParaRPr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4899600" y="3690450"/>
            <a:ext cx="42444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1.За реальные деньги.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2.Отсутствует 3</a:t>
            </a:r>
            <a:r>
              <a:rPr lang="en-US" dirty="0"/>
              <a:t>D </a:t>
            </a:r>
            <a:r>
              <a:rPr lang="ru-RU" dirty="0"/>
              <a:t>обзор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3.Нет возможности администрирования  для собственных корпоративных клиентов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7772" y="1038225"/>
            <a:ext cx="522903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05525" y="355267"/>
            <a:ext cx="2819400" cy="226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i="1" u="sng" dirty="0">
                <a:solidFill>
                  <a:schemeClr val="dk1"/>
                </a:solidFill>
              </a:rPr>
              <a:t>Очень часто </a:t>
            </a:r>
            <a:r>
              <a:rPr lang="ru-RU" sz="1900" b="1" i="1" u="sng" dirty="0" err="1">
                <a:solidFill>
                  <a:schemeClr val="dk1"/>
                </a:solidFill>
              </a:rPr>
              <a:t>начинающии</a:t>
            </a:r>
            <a:r>
              <a:rPr lang="ru-RU" sz="1900" b="1" i="1" u="sng" dirty="0">
                <a:solidFill>
                  <a:schemeClr val="dk1"/>
                </a:solidFill>
              </a:rPr>
              <a:t> компании не имеют возможности </a:t>
            </a:r>
            <a:r>
              <a:rPr lang="ru-RU" sz="1900" b="1" i="1" u="sng" dirty="0" err="1">
                <a:solidFill>
                  <a:schemeClr val="dk1"/>
                </a:solidFill>
              </a:rPr>
              <a:t>пощрения</a:t>
            </a:r>
            <a:r>
              <a:rPr lang="ru-RU" sz="1900" b="1" i="1" u="sng" dirty="0">
                <a:solidFill>
                  <a:schemeClr val="dk1"/>
                </a:solidFill>
              </a:rPr>
              <a:t> сотрудников финансово. Для поднятия корпоративного духа, можно реализовать </a:t>
            </a:r>
            <a:r>
              <a:rPr lang="ru-RU" sz="1900" b="1" i="1" u="sng" dirty="0" err="1">
                <a:solidFill>
                  <a:schemeClr val="dk1"/>
                </a:solidFill>
              </a:rPr>
              <a:t>пощрительный</a:t>
            </a:r>
            <a:r>
              <a:rPr lang="ru-RU" sz="1900" b="1" i="1" u="sng" dirty="0">
                <a:solidFill>
                  <a:schemeClr val="dk1"/>
                </a:solidFill>
              </a:rPr>
              <a:t> </a:t>
            </a:r>
            <a:r>
              <a:rPr lang="ru-RU" sz="1900" b="1" i="1" u="sng" dirty="0" err="1">
                <a:solidFill>
                  <a:schemeClr val="dk1"/>
                </a:solidFill>
              </a:rPr>
              <a:t>внутрикомандный</a:t>
            </a:r>
            <a:r>
              <a:rPr lang="ru-RU" sz="1900" b="1" i="1" u="sng" dirty="0">
                <a:solidFill>
                  <a:schemeClr val="dk1"/>
                </a:solidFill>
              </a:rPr>
              <a:t> магазин за виртуальную </a:t>
            </a:r>
            <a:r>
              <a:rPr lang="ru-RU" sz="1900" b="1" i="1" u="sng" dirty="0" err="1">
                <a:solidFill>
                  <a:schemeClr val="dk1"/>
                </a:solidFill>
              </a:rPr>
              <a:t>пощрительную</a:t>
            </a:r>
            <a:r>
              <a:rPr lang="ru-RU" sz="1900" b="1" i="1" u="sng" dirty="0">
                <a:solidFill>
                  <a:schemeClr val="dk1"/>
                </a:solidFill>
              </a:rPr>
              <a:t> валюту.</a:t>
            </a:r>
            <a:endParaRPr sz="1900" b="1" i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b="1" i="1" u="sng" dirty="0">
                <a:solidFill>
                  <a:schemeClr val="dk1"/>
                </a:solidFill>
              </a:rPr>
              <a:t>Потенциал практического применения</a:t>
            </a:r>
            <a:r>
              <a:rPr lang="ru" sz="1900" dirty="0">
                <a:solidFill>
                  <a:schemeClr val="dk1"/>
                </a:solidFill>
              </a:rPr>
              <a:t>:</a:t>
            </a:r>
            <a:r>
              <a:rPr lang="ru" dirty="0">
                <a:solidFill>
                  <a:schemeClr val="dk1"/>
                </a:solidFill>
              </a:rPr>
              <a:t> Повышения внутрикорпоратвного духи  сплоченности коллектива. Хорошая работа в портфолио при устройстве на работу.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 i="1" u="sng" dirty="0">
                <a:solidFill>
                  <a:schemeClr val="dk1"/>
                </a:solidFill>
              </a:rPr>
              <a:t>Отличие от аналогов</a:t>
            </a:r>
            <a:r>
              <a:rPr lang="ru" dirty="0">
                <a:solidFill>
                  <a:schemeClr val="dk1"/>
                </a:solidFill>
              </a:rPr>
              <a:t>: 3</a:t>
            </a:r>
            <a:r>
              <a:rPr lang="en-US" dirty="0">
                <a:solidFill>
                  <a:schemeClr val="dk1"/>
                </a:solidFill>
              </a:rPr>
              <a:t>D </a:t>
            </a:r>
            <a:r>
              <a:rPr lang="ru-RU" dirty="0">
                <a:solidFill>
                  <a:schemeClr val="dk1"/>
                </a:solidFill>
              </a:rPr>
              <a:t>обзор вещи, возможность ведения СУБД сотрудников корпорации с приложения и </a:t>
            </a:r>
            <a:r>
              <a:rPr lang="en-US" dirty="0">
                <a:solidFill>
                  <a:schemeClr val="dk1"/>
                </a:solidFill>
              </a:rPr>
              <a:t>c </a:t>
            </a:r>
            <a:r>
              <a:rPr lang="ru-RU" dirty="0">
                <a:solidFill>
                  <a:schemeClr val="dk1"/>
                </a:solidFill>
              </a:rPr>
              <a:t>помощью </a:t>
            </a:r>
            <a:r>
              <a:rPr lang="en-US" dirty="0" err="1">
                <a:solidFill>
                  <a:schemeClr val="dk1"/>
                </a:solidFill>
              </a:rPr>
              <a:t>PHPmyAdmin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ru-RU" dirty="0">
                <a:solidFill>
                  <a:schemeClr val="dk1"/>
                </a:solidFill>
              </a:rPr>
              <a:t>корпоративная поощрительная валюта.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 b="1" i="1" u="sng" dirty="0">
                <a:solidFill>
                  <a:schemeClr val="dk1"/>
                </a:solidFill>
              </a:rPr>
              <a:t>Аудитория</a:t>
            </a:r>
            <a:r>
              <a:rPr lang="ru" sz="1900" dirty="0">
                <a:solidFill>
                  <a:schemeClr val="dk1"/>
                </a:solidFill>
              </a:rPr>
              <a:t>:</a:t>
            </a:r>
            <a:r>
              <a:rPr lang="ru" dirty="0">
                <a:solidFill>
                  <a:schemeClr val="dk1"/>
                </a:solidFill>
              </a:rPr>
              <a:t> начинающие команды без больших финансовых возможностей, но с дружным коллективо</a:t>
            </a:r>
            <a:r>
              <a:rPr lang="ru-RU" dirty="0">
                <a:solidFill>
                  <a:schemeClr val="dk1"/>
                </a:solidFill>
              </a:rPr>
              <a:t>м.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637525" y="258950"/>
            <a:ext cx="516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Актуальность приложения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202" y="771525"/>
            <a:ext cx="339274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5475" y="799453"/>
            <a:ext cx="3181350" cy="148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62025"/>
            <a:ext cx="1508956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94;p17"/>
          <p:cNvSpPr txBox="1"/>
          <p:nvPr/>
        </p:nvSpPr>
        <p:spPr>
          <a:xfrm>
            <a:off x="1686500" y="146950"/>
            <a:ext cx="505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</a:rPr>
              <a:t>Структура приложения (схема)</a:t>
            </a:r>
            <a:endParaRPr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71321" y="2428875"/>
            <a:ext cx="141626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7691" y="2409825"/>
            <a:ext cx="147918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трелка вправо 13"/>
          <p:cNvSpPr/>
          <p:nvPr/>
        </p:nvSpPr>
        <p:spPr>
          <a:xfrm>
            <a:off x="1503080" y="2952750"/>
            <a:ext cx="63817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6200000">
            <a:off x="2474632" y="2095500"/>
            <a:ext cx="63817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1464980" y="1514475"/>
            <a:ext cx="63817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4160557" y="2133601"/>
            <a:ext cx="63817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82795" y="2419352"/>
            <a:ext cx="3636210" cy="89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Стрелка вправо 19"/>
          <p:cNvSpPr/>
          <p:nvPr/>
        </p:nvSpPr>
        <p:spPr>
          <a:xfrm>
            <a:off x="5124450" y="3038475"/>
            <a:ext cx="386786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81652" y="3579997"/>
            <a:ext cx="3105148" cy="6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Стрелка вправо 21"/>
          <p:cNvSpPr/>
          <p:nvPr/>
        </p:nvSpPr>
        <p:spPr>
          <a:xfrm>
            <a:off x="5219700" y="3695700"/>
            <a:ext cx="386786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6200000">
            <a:off x="4646333" y="2114551"/>
            <a:ext cx="63817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5227355" y="1066800"/>
            <a:ext cx="63817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5132105" y="1609725"/>
            <a:ext cx="63817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7" name="Picture 9" descr="F:\eccentric games\b6362084639b7c2f793c6e965e14bb9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0066" y="1028700"/>
            <a:ext cx="639168" cy="438150"/>
          </a:xfrm>
          <a:prstGeom prst="rect">
            <a:avLst/>
          </a:prstGeom>
          <a:noFill/>
        </p:spPr>
      </p:pic>
      <p:pic>
        <p:nvPicPr>
          <p:cNvPr id="2059" name="Picture 11" descr="F:\eccentric games\mysql_PNG2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76900" y="885825"/>
            <a:ext cx="552450" cy="552450"/>
          </a:xfrm>
          <a:prstGeom prst="rect">
            <a:avLst/>
          </a:prstGeom>
          <a:noFill/>
        </p:spPr>
      </p:pic>
      <p:pic>
        <p:nvPicPr>
          <p:cNvPr id="2060" name="Picture 12" descr="F:\eccentric games\1_w0u2TZpEp3WfKMrlL5jTSw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4638" y="266700"/>
            <a:ext cx="978524" cy="895350"/>
          </a:xfrm>
          <a:prstGeom prst="rect">
            <a:avLst/>
          </a:prstGeom>
          <a:noFill/>
        </p:spPr>
      </p:pic>
      <p:pic>
        <p:nvPicPr>
          <p:cNvPr id="31" name="Picture 12" descr="F:\eccentric games\1_w0u2TZpEp3WfKMrlL5jTSw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653863" y="2076450"/>
            <a:ext cx="978524" cy="895350"/>
          </a:xfrm>
          <a:prstGeom prst="rect">
            <a:avLst/>
          </a:prstGeom>
          <a:noFill/>
        </p:spPr>
      </p:pic>
      <p:pic>
        <p:nvPicPr>
          <p:cNvPr id="32" name="Picture 12" descr="F:\eccentric games\1_w0u2TZpEp3WfKMrlL5jTSw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30438" y="2333625"/>
            <a:ext cx="978524" cy="895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buNone/>
            </a:pPr>
            <a:r>
              <a:rPr lang="en-US" sz="1400" b="1" dirty="0" err="1"/>
              <a:t>AdministrateBD</a:t>
            </a:r>
            <a:r>
              <a:rPr lang="ru" sz="1400" b="1" dirty="0"/>
              <a:t>.cs</a:t>
            </a:r>
            <a:r>
              <a:rPr lang="ru" sz="1400" dirty="0"/>
              <a:t> - скрипт отвечающий за </a:t>
            </a:r>
            <a:r>
              <a:rPr lang="ru-RU" sz="1400" dirty="0"/>
              <a:t>администрирование БД и отправка формы к БД</a:t>
            </a:r>
            <a:r>
              <a:rPr lang="ru" sz="1400" dirty="0"/>
              <a:t>;</a:t>
            </a:r>
            <a:endParaRPr sz="14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1400" b="1" dirty="0" err="1"/>
              <a:t>AuthUser</a:t>
            </a:r>
            <a:r>
              <a:rPr lang="ru" sz="1400" b="1" dirty="0"/>
              <a:t>.cs </a:t>
            </a:r>
            <a:r>
              <a:rPr lang="ru" sz="1400" dirty="0"/>
              <a:t>– авторизация пользователя, </a:t>
            </a:r>
            <a:r>
              <a:rPr lang="ru-RU" sz="1400" dirty="0"/>
              <a:t>и отправка формы к БД</a:t>
            </a:r>
            <a:r>
              <a:rPr lang="ru" sz="1400" dirty="0"/>
              <a:t>;</a:t>
            </a:r>
            <a:endParaRPr sz="14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1400" b="1" dirty="0" err="1"/>
              <a:t>BuyPredmet</a:t>
            </a:r>
            <a:r>
              <a:rPr lang="ru" sz="1400" b="1" dirty="0"/>
              <a:t>.cs</a:t>
            </a:r>
            <a:r>
              <a:rPr lang="ru" sz="1400" dirty="0"/>
              <a:t> – покупка товара, активация отсылки на почту, обновление количества валюты в БД;</a:t>
            </a:r>
            <a:endParaRPr sz="14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1400" b="1" dirty="0" err="1"/>
              <a:t>ExitScript</a:t>
            </a:r>
            <a:r>
              <a:rPr lang="ru" sz="1400" b="1" dirty="0"/>
              <a:t>.cs</a:t>
            </a:r>
            <a:r>
              <a:rPr lang="ru" sz="1400" dirty="0"/>
              <a:t> – выход из приложения.</a:t>
            </a:r>
            <a:endParaRPr sz="14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1400" b="1" dirty="0" err="1"/>
              <a:t>ItemInFavorites</a:t>
            </a:r>
            <a:r>
              <a:rPr lang="ru" sz="1400" b="1" dirty="0"/>
              <a:t>.cs</a:t>
            </a:r>
            <a:r>
              <a:rPr lang="ru" sz="1400" dirty="0"/>
              <a:t> – логика избранной вещи.</a:t>
            </a:r>
            <a:endParaRPr sz="14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1400" b="1" dirty="0"/>
              <a:t>Send</a:t>
            </a:r>
            <a:r>
              <a:rPr lang="ru-RU" sz="1400" b="1" dirty="0"/>
              <a:t>.</a:t>
            </a:r>
            <a:r>
              <a:rPr lang="en-US" sz="1400" b="1" dirty="0"/>
              <a:t> </a:t>
            </a:r>
            <a:r>
              <a:rPr lang="ru" sz="1400" b="1" dirty="0"/>
              <a:t>cs</a:t>
            </a:r>
            <a:r>
              <a:rPr lang="ru" sz="1400" dirty="0"/>
              <a:t> – логика рассылки писем.</a:t>
            </a:r>
            <a:endParaRPr sz="14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1400" b="1" dirty="0" err="1"/>
              <a:t>ShopLogic</a:t>
            </a:r>
            <a:r>
              <a:rPr lang="ru" sz="1400" b="1" dirty="0"/>
              <a:t>.cs </a:t>
            </a:r>
            <a:r>
              <a:rPr lang="ru" sz="1400" dirty="0"/>
              <a:t>– логика магазина</a:t>
            </a:r>
            <a:endParaRPr sz="1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solidFill>
                  <a:srgbClr val="3D4465"/>
                </a:solidFill>
                <a:latin typeface="Roboto"/>
              </a:rPr>
              <a:t>bdMerchReg.php</a:t>
            </a:r>
            <a:r>
              <a:rPr lang="ru" sz="1400" b="1" dirty="0"/>
              <a:t> </a:t>
            </a:r>
            <a:r>
              <a:rPr lang="ru" sz="1400" dirty="0"/>
              <a:t>– </a:t>
            </a:r>
            <a:r>
              <a:rPr lang="ru-RU" sz="1400" dirty="0"/>
              <a:t>добавление пользователя в БД</a:t>
            </a:r>
            <a:r>
              <a:rPr lang="en-US" sz="1400" dirty="0"/>
              <a:t>.</a:t>
            </a:r>
            <a:r>
              <a:rPr lang="ru" sz="1400" dirty="0"/>
              <a:t> </a:t>
            </a:r>
            <a:endParaRPr sz="14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1200" b="1" dirty="0"/>
              <a:t>bdMerchMoney.php</a:t>
            </a:r>
            <a:r>
              <a:rPr lang="ru" sz="1400" dirty="0"/>
              <a:t> – </a:t>
            </a:r>
            <a:r>
              <a:rPr lang="ru-RU" sz="1400" dirty="0"/>
              <a:t>Обновление валюты в БД</a:t>
            </a:r>
            <a:r>
              <a:rPr lang="en-US" sz="1400" dirty="0"/>
              <a:t> </a:t>
            </a:r>
            <a:r>
              <a:rPr lang="ru" sz="1400" dirty="0"/>
              <a:t>и отправлка в </a:t>
            </a:r>
            <a:r>
              <a:rPr lang="en-US" sz="1400" dirty="0"/>
              <a:t>Unity</a:t>
            </a:r>
            <a:endParaRPr sz="14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sz="1200" b="1" dirty="0"/>
              <a:t>bdMerch.php</a:t>
            </a:r>
            <a:r>
              <a:rPr lang="en-US" sz="1200" dirty="0"/>
              <a:t> </a:t>
            </a:r>
            <a:r>
              <a:rPr lang="ru" sz="1400" dirty="0"/>
              <a:t>– Логирование к  пользователю базы данных и отправка в </a:t>
            </a:r>
            <a:r>
              <a:rPr lang="en-US" sz="1400" dirty="0"/>
              <a:t>Unity</a:t>
            </a:r>
            <a:endParaRPr sz="1400" dirty="0"/>
          </a:p>
        </p:txBody>
      </p:sp>
      <p:sp>
        <p:nvSpPr>
          <p:cNvPr id="94" name="Google Shape;94;p17"/>
          <p:cNvSpPr txBox="1"/>
          <p:nvPr/>
        </p:nvSpPr>
        <p:spPr>
          <a:xfrm>
            <a:off x="1686500" y="146950"/>
            <a:ext cx="505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</a:rPr>
              <a:t>Структура приложения</a:t>
            </a:r>
            <a:endParaRPr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проекта: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Лебединский Леонид Леонидович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Дизайн интерфейса и программисты: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Кобяков Сергей и Дунаев Илья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ru-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Логика отправки писем:</a:t>
            </a:r>
            <a:r>
              <a:rPr lang="ru-RU" sz="2000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Кобяков Сергей 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ru-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моделирование и серверная логика</a:t>
            </a:r>
            <a:r>
              <a:rPr lang="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Сагитов Артем Борисович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ru-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Серверная логика и </a:t>
            </a:r>
            <a:r>
              <a:rPr lang="ru-RU" sz="2000" b="1" i="1" u="sng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</a:t>
            </a:r>
            <a:r>
              <a:rPr lang="ru-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избранном </a:t>
            </a:r>
            <a:r>
              <a:rPr lang="en-US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Молодкин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Илья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Графический художник  и подбор материала: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Дунаев Илья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389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Распределение ролей в команде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76400" y="6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 b="1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 sz="26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24925" y="578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Удалось:</a:t>
            </a:r>
            <a:r>
              <a:rPr lang="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создать приложение корпоративный мерч магазин с помощью 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PHP, </a:t>
            </a:r>
            <a:r>
              <a:rPr lang="en-US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Unity;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удалось:</a:t>
            </a:r>
            <a:r>
              <a:rPr lang="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обзорный 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</a:t>
            </a: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вид, </a:t>
            </a:r>
            <a:r>
              <a:rPr lang="ru-RU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тачскрин</a:t>
            </a: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навигацию, более качественные 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</a:t>
            </a: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модели, 3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человека с анимацией и одеванием.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Причины успеха:</a:t>
            </a:r>
            <a:r>
              <a:rPr lang="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командная работа, распределение ролей в команде, удаленное взаимодействие, усердный труд, любовь к программированию :)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Причины неудачи:</a:t>
            </a:r>
            <a:r>
              <a:rPr lang="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ограниченное промежуток времени, нехватка знаний в некоторых аспектах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 b="1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Перспективы разработки:</a:t>
            </a:r>
            <a:r>
              <a:rPr lang="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доделать данное приложение до конца и выпустить в playmarket, «приложение в портфолио» при устройстве на работу, повышение корпоративного духа мини - кванториума (пощрительные призы за внутрикомандную валюту). 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 b="1" i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761</Words>
  <Application>Microsoft Office PowerPoint</Application>
  <PresentationFormat>Экран (16:9)</PresentationFormat>
  <Paragraphs>92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Roboto</vt:lpstr>
      <vt:lpstr>Times New Roman</vt:lpstr>
      <vt:lpstr>Simple Light</vt:lpstr>
      <vt:lpstr>ITбОбры Corporate Shop </vt:lpstr>
      <vt:lpstr>Описание: Корпоративный магазин с внутрикомандной валюты, продающий брендированные мерч вещи. </vt:lpstr>
      <vt:lpstr>Для входа под аккаунтами команды : </vt:lpstr>
      <vt:lpstr>                             Анализ аналогов:</vt:lpstr>
      <vt:lpstr>Презентация PowerPoint</vt:lpstr>
      <vt:lpstr>Презентация PowerPoint</vt:lpstr>
      <vt:lpstr>Презентация PowerPoint</vt:lpstr>
      <vt:lpstr>Распределение ролей в команде</vt:lpstr>
      <vt:lpstr>Выводы</vt:lpstr>
      <vt:lpstr>Обратная связь по работе в команде:</vt:lpstr>
      <vt:lpstr>Ссылки на использованные ресурсы: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ITбОбры Corporate Shop</dc:title>
  <dc:creator>Leonid Lebedinskij</dc:creator>
  <cp:lastModifiedBy>Leonid Lebedinskij</cp:lastModifiedBy>
  <cp:revision>30</cp:revision>
  <dcterms:modified xsi:type="dcterms:W3CDTF">2024-07-23T17:12:48Z</dcterms:modified>
</cp:coreProperties>
</file>