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png"/><Relationship Id="rId3" Type="http://schemas.openxmlformats.org/officeDocument/2006/relationships/tags" Target="../tags/tag64.xml"/><Relationship Id="rId2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C1/B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88365" y="2306955"/>
            <a:ext cx="3975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本题很显然考察递归调用，当然也可以通过数组实现。注意每次乘积前都要对998244353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取模。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67655" y="168275"/>
            <a:ext cx="5131435" cy="3549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67655" y="3717290"/>
            <a:ext cx="4708525" cy="279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4765" y="2459990"/>
            <a:ext cx="46564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需要注意的是，本题数据较大，所以每次求和、每次乘积之前都要对</a:t>
            </a:r>
            <a:r>
              <a:rPr lang="zh-CN" altLang="en-US" sz="2400">
                <a:uFillTx/>
                <a:sym typeface="+mn-ea"/>
              </a:rPr>
              <a:t>998244353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取模，防止超出数据范围。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9470" y="1090930"/>
            <a:ext cx="4119880" cy="508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20CBBE3827BF4CBFA3B7CC8DC7E97D0F_11</vt:lpwstr>
  </property>
</Properties>
</file>