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648450"/>
            <a:ext cx="12193855" cy="2095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7753350" y="5555212"/>
            <a:ext cx="4438648" cy="10781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>
            <a:off x="8259176" y="0"/>
            <a:ext cx="3932824" cy="168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0.png"/><Relationship Id="rId3" Type="http://schemas.openxmlformats.org/officeDocument/2006/relationships/tags" Target="../tags/tag64.xml"/><Relationship Id="rId2" Type="http://schemas.openxmlformats.org/officeDocument/2006/relationships/image" Target="../media/image9.png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629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" y="3840255"/>
            <a:ext cx="12193855" cy="3017746"/>
            <a:chOff x="-1" y="3840255"/>
            <a:chExt cx="12193855" cy="30177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01" b="-1"/>
            <a:stretch>
              <a:fillRect/>
            </a:stretch>
          </p:blipFill>
          <p:spPr>
            <a:xfrm>
              <a:off x="-1" y="3840255"/>
              <a:ext cx="12193855" cy="30177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6457950"/>
              <a:ext cx="1219200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71471" y="250494"/>
            <a:ext cx="1366513" cy="136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9244" y="4133439"/>
            <a:ext cx="1142744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C1/E</a:t>
            </a:r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题题解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471" y="5821624"/>
            <a:ext cx="617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创建人：李昉政  创建时间：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2023.9.17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3" y="315042"/>
            <a:ext cx="1242061" cy="124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5479"/>
          <a:stretch>
            <a:fillRect/>
          </a:stretch>
        </p:blipFill>
        <p:spPr>
          <a:xfrm>
            <a:off x="-1" y="-1"/>
            <a:ext cx="12192001" cy="37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517340"/>
            <a:ext cx="12193855" cy="3406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 flipH="1">
            <a:off x="0" y="-4646"/>
            <a:ext cx="7998965" cy="3429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6221516" y="5040269"/>
            <a:ext cx="5970482" cy="1450176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5804255" y="1051789"/>
            <a:ext cx="4528596" cy="814372"/>
            <a:chOff x="5804255" y="1051789"/>
            <a:chExt cx="4528596" cy="814372"/>
          </a:xfrm>
        </p:grpSpPr>
        <p:sp>
          <p:nvSpPr>
            <p:cNvPr id="9" name="îś1îďê"/>
            <p:cNvSpPr/>
            <p:nvPr/>
          </p:nvSpPr>
          <p:spPr bwMode="auto">
            <a:xfrm>
              <a:off x="5804255" y="1051789"/>
              <a:ext cx="814372" cy="814372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1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3" name="îSḻídé"/>
            <p:cNvSpPr txBox="1"/>
            <p:nvPr/>
          </p:nvSpPr>
          <p:spPr>
            <a:xfrm>
              <a:off x="6767388" y="1394689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题目简述与分析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04255" y="3162458"/>
            <a:ext cx="4528596" cy="814372"/>
            <a:chOff x="5239333" y="2263924"/>
            <a:chExt cx="4528596" cy="814372"/>
          </a:xfrm>
        </p:grpSpPr>
        <p:sp>
          <p:nvSpPr>
            <p:cNvPr id="11" name="ïŝlíďê"/>
            <p:cNvSpPr/>
            <p:nvPr/>
          </p:nvSpPr>
          <p:spPr bwMode="auto">
            <a:xfrm>
              <a:off x="5239333" y="2263924"/>
              <a:ext cx="814372" cy="814372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2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5" name="iSḻiḑe"/>
            <p:cNvSpPr txBox="1"/>
            <p:nvPr/>
          </p:nvSpPr>
          <p:spPr>
            <a:xfrm>
              <a:off x="6202466" y="2606824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解题思路及代码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86111" y="2617062"/>
            <a:ext cx="2672237" cy="815573"/>
            <a:chOff x="1186111" y="2617062"/>
            <a:chExt cx="2672237" cy="815573"/>
          </a:xfrm>
        </p:grpSpPr>
        <p:sp>
          <p:nvSpPr>
            <p:cNvPr id="21" name="iṡḷîḍê"/>
            <p:cNvSpPr/>
            <p:nvPr/>
          </p:nvSpPr>
          <p:spPr>
            <a:xfrm>
              <a:off x="1476375" y="2617062"/>
              <a:ext cx="1995744" cy="532484"/>
            </a:xfrm>
            <a:prstGeom prst="rect">
              <a:avLst/>
            </a:prstGeom>
          </p:spPr>
          <p:txBody>
            <a:bodyPr wrap="square" lIns="91440" tIns="45720" rIns="91440" bIns="4572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目   录</a:t>
              </a:r>
              <a:endPara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1186111" y="2632358"/>
              <a:ext cx="757737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058148" y="3432635"/>
              <a:ext cx="1800200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3" y="57294"/>
            <a:ext cx="3543821" cy="67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题目简述与分析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836930" y="2040255"/>
            <a:ext cx="39751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2000">
                <a:solidFill>
                  <a:schemeClr val="tx1"/>
                </a:solidFill>
                <a:uFillTx/>
              </a:rPr>
              <a:t>本题较为简单，套娃从小到大排列，给出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n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个套娃的大小，求出每个套娃应该放在第几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层。</a:t>
            </a:r>
            <a:endParaRPr lang="zh-CN" altLang="en-US" sz="2000">
              <a:solidFill>
                <a:schemeClr val="tx1"/>
              </a:solidFill>
              <a:uFillTx/>
            </a:endParaRPr>
          </a:p>
          <a:p>
            <a:pPr indent="457200" fontAlgn="auto"/>
            <a:r>
              <a:rPr lang="zh-CN" altLang="en-US" sz="2000">
                <a:solidFill>
                  <a:schemeClr val="tx1"/>
                </a:solidFill>
                <a:uFillTx/>
              </a:rPr>
              <a:t>要注意的是，对于每个套娃，并不是求它在所有套娃里的位置，而是求它在已知所有套娃里的位置。这是本题的一个常见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误区。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72480" y="361315"/>
            <a:ext cx="5084445" cy="3579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33440" y="3940810"/>
            <a:ext cx="5086350" cy="2145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解题思路及代码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53125" y="1493520"/>
            <a:ext cx="46564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本题思路清晰，即求每个数前面有几个小于等于它的数即可。我们可以定义一个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sum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变量，来记录小于等于该数的数量，每轮循环结束后先将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sum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输出，然后清零（如果担心会忘记的话可以定义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sum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数组）。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0585" y="1007745"/>
            <a:ext cx="3429000" cy="539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629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3762939"/>
            <a:ext cx="12193855" cy="3017746"/>
            <a:chOff x="-1" y="3840255"/>
            <a:chExt cx="12193855" cy="30177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01" b="-1"/>
            <a:stretch>
              <a:fillRect/>
            </a:stretch>
          </p:blipFill>
          <p:spPr>
            <a:xfrm>
              <a:off x="-1" y="3840255"/>
              <a:ext cx="12193855" cy="30177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6457950"/>
              <a:ext cx="1219200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71471" y="250494"/>
            <a:ext cx="1366513" cy="136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2106" y="4198998"/>
            <a:ext cx="806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cs typeface="+mn-ea"/>
                <a:sym typeface="+mn-lt"/>
              </a:rPr>
              <a:t>谢谢大家</a:t>
            </a:r>
            <a:endParaRPr lang="zh-CN" altLang="en-US" sz="9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3" y="315042"/>
            <a:ext cx="1242061" cy="124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5479"/>
          <a:stretch>
            <a:fillRect/>
          </a:stretch>
        </p:blipFill>
        <p:spPr>
          <a:xfrm>
            <a:off x="-1" y="-1"/>
            <a:ext cx="12192001" cy="37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COMMONDATA" val="eyJoZGlkIjoiYWJmNTAxYTA0NTllZTU0OWY5NWY0MWNlMzBjNGU2OT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WPS 演示</Application>
  <PresentationFormat>宽屏</PresentationFormat>
  <Paragraphs>25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顺理成章</cp:lastModifiedBy>
  <cp:revision>155</cp:revision>
  <dcterms:created xsi:type="dcterms:W3CDTF">2019-06-19T02:08:00Z</dcterms:created>
  <dcterms:modified xsi:type="dcterms:W3CDTF">2023-09-17T08:54:19Z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CB375CF5520041BB86855FB01693AEFF_11</vt:lpwstr>
  </property>
</Properties>
</file>