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65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C8E0-6EDE-4451-B665-85216836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5CC8E0-6EDE-4451-B665-85216836054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C8E0-6EDE-4451-B665-85216836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5CC8E0-6EDE-4451-B665-85216836054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C8E0-6EDE-4451-B665-85216836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01" b="-1"/>
          <a:stretch>
            <a:fillRect/>
          </a:stretch>
        </p:blipFill>
        <p:spPr>
          <a:xfrm>
            <a:off x="-1856" y="6648450"/>
            <a:ext cx="12193855" cy="2095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7" t="16732" b="56471"/>
          <a:stretch>
            <a:fillRect/>
          </a:stretch>
        </p:blipFill>
        <p:spPr>
          <a:xfrm>
            <a:off x="7753350" y="5555212"/>
            <a:ext cx="4438648" cy="10781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b="26536"/>
          <a:stretch>
            <a:fillRect/>
          </a:stretch>
        </p:blipFill>
        <p:spPr>
          <a:xfrm>
            <a:off x="8259176" y="0"/>
            <a:ext cx="3932824" cy="1685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png"/><Relationship Id="rId2" Type="http://schemas.openxmlformats.org/officeDocument/2006/relationships/tags" Target="../tags/tag63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tags" Target="../tags/tag6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76293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-1" y="3840255"/>
            <a:ext cx="12193855" cy="3017746"/>
            <a:chOff x="-1" y="3840255"/>
            <a:chExt cx="12193855" cy="301774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701" b="-1"/>
            <a:stretch>
              <a:fillRect/>
            </a:stretch>
          </p:blipFill>
          <p:spPr>
            <a:xfrm>
              <a:off x="-1" y="3840255"/>
              <a:ext cx="12193855" cy="301774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6457950"/>
              <a:ext cx="12192000" cy="57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371471" y="250494"/>
            <a:ext cx="1366513" cy="1366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9244" y="4133439"/>
            <a:ext cx="1142744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C1/I</a:t>
            </a:r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题题解</a:t>
            </a:r>
            <a:endParaRPr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1471" y="5821624"/>
            <a:ext cx="6170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创建人：李昉政  创建时间：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2023.9.17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43" y="315042"/>
            <a:ext cx="1242061" cy="12420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0" b="55479"/>
          <a:stretch>
            <a:fillRect/>
          </a:stretch>
        </p:blipFill>
        <p:spPr>
          <a:xfrm>
            <a:off x="-1" y="-1"/>
            <a:ext cx="12192001" cy="3762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01" b="-1"/>
          <a:stretch>
            <a:fillRect/>
          </a:stretch>
        </p:blipFill>
        <p:spPr>
          <a:xfrm>
            <a:off x="-1856" y="6517340"/>
            <a:ext cx="12193855" cy="3406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b="26536"/>
          <a:stretch>
            <a:fillRect/>
          </a:stretch>
        </p:blipFill>
        <p:spPr>
          <a:xfrm flipH="1">
            <a:off x="0" y="-4646"/>
            <a:ext cx="7998965" cy="3429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7" t="16732" b="56471"/>
          <a:stretch>
            <a:fillRect/>
          </a:stretch>
        </p:blipFill>
        <p:spPr>
          <a:xfrm>
            <a:off x="6221516" y="5040269"/>
            <a:ext cx="5970482" cy="1450176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5804255" y="1051789"/>
            <a:ext cx="4528596" cy="814372"/>
            <a:chOff x="5804255" y="1051789"/>
            <a:chExt cx="4528596" cy="814372"/>
          </a:xfrm>
        </p:grpSpPr>
        <p:sp>
          <p:nvSpPr>
            <p:cNvPr id="9" name="îś1îďê"/>
            <p:cNvSpPr/>
            <p:nvPr/>
          </p:nvSpPr>
          <p:spPr bwMode="auto">
            <a:xfrm>
              <a:off x="5804255" y="1051789"/>
              <a:ext cx="814372" cy="814372"/>
            </a:xfrm>
            <a:prstGeom prst="diamond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1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13" name="îSḻídé"/>
            <p:cNvSpPr txBox="1"/>
            <p:nvPr/>
          </p:nvSpPr>
          <p:spPr>
            <a:xfrm>
              <a:off x="6767388" y="1394689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题目简述与分析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804255" y="3162458"/>
            <a:ext cx="4528596" cy="814372"/>
            <a:chOff x="5239333" y="2263924"/>
            <a:chExt cx="4528596" cy="814372"/>
          </a:xfrm>
        </p:grpSpPr>
        <p:sp>
          <p:nvSpPr>
            <p:cNvPr id="11" name="ïŝlíďê"/>
            <p:cNvSpPr/>
            <p:nvPr/>
          </p:nvSpPr>
          <p:spPr bwMode="auto">
            <a:xfrm>
              <a:off x="5239333" y="2263924"/>
              <a:ext cx="814372" cy="814372"/>
            </a:xfrm>
            <a:prstGeom prst="diamond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2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15" name="iSḻiḑe"/>
            <p:cNvSpPr txBox="1"/>
            <p:nvPr/>
          </p:nvSpPr>
          <p:spPr>
            <a:xfrm>
              <a:off x="6202466" y="2606824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dirty="0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解题思路及代码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186111" y="2617062"/>
            <a:ext cx="2672237" cy="815573"/>
            <a:chOff x="1186111" y="2617062"/>
            <a:chExt cx="2672237" cy="815573"/>
          </a:xfrm>
        </p:grpSpPr>
        <p:sp>
          <p:nvSpPr>
            <p:cNvPr id="21" name="iṡḷîḍê"/>
            <p:cNvSpPr/>
            <p:nvPr/>
          </p:nvSpPr>
          <p:spPr>
            <a:xfrm>
              <a:off x="1476375" y="2617062"/>
              <a:ext cx="1995744" cy="532484"/>
            </a:xfrm>
            <a:prstGeom prst="rect">
              <a:avLst/>
            </a:prstGeom>
          </p:spPr>
          <p:txBody>
            <a:bodyPr wrap="square" lIns="91440" tIns="45720" rIns="91440" bIns="4572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目   录</a:t>
              </a:r>
              <a:endPara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1186111" y="2632358"/>
              <a:ext cx="757737" cy="0"/>
            </a:xfrm>
            <a:prstGeom prst="line">
              <a:avLst/>
            </a:prstGeom>
            <a:ln w="222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058148" y="3432635"/>
              <a:ext cx="1800200" cy="0"/>
            </a:xfrm>
            <a:prstGeom prst="line">
              <a:avLst/>
            </a:prstGeom>
            <a:ln w="222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3" y="57294"/>
            <a:ext cx="3543821" cy="673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1872" y="422694"/>
            <a:ext cx="468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题目简述与分析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0465" y="0"/>
            <a:ext cx="4765040" cy="34143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260465" y="3414395"/>
            <a:ext cx="4994910" cy="32429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6930" y="1145540"/>
            <a:ext cx="397510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/>
            <a:r>
              <a:rPr lang="zh-CN" altLang="en-US" sz="2000">
                <a:solidFill>
                  <a:schemeClr val="tx1"/>
                </a:solidFill>
                <a:uFillTx/>
              </a:rPr>
              <a:t>本题的大意是共有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2^n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只猫举行淘汰赛，每只猫都有自己的实力值，且各不相同。这些猫两两比较，其中实力较高的晋级，实力较低的被淘汰，直到场上仅剩一只猫，求每只猫所遇到的实力最强的对手的实力值。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indent="457200" fontAlgn="auto"/>
            <a:r>
              <a:rPr lang="zh-CN" altLang="en-US" sz="2000">
                <a:solidFill>
                  <a:schemeClr val="tx1"/>
                </a:solidFill>
                <a:uFillTx/>
              </a:rPr>
              <a:t>值得注意的是，虽然一只猫所遇到的最强对手是将自己淘汰的那只猫，但并不是每只猫都会被淘汰，最后胜出的猫在每一轮都可能遇到最强对手。因此我们可以在一开始找出实力值最强的猫，进行单独考虑，也可以定义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max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数组，逐轮进行比较。在这里，我们采用第二种方法。</a:t>
            </a:r>
            <a:endParaRPr lang="zh-CN" altLang="en-US" sz="20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1872" y="422694"/>
            <a:ext cx="468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</a:t>
            </a:r>
            <a:r>
              <a:rPr lang="zh-CN" altLang="en-US" sz="32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解题思路及代码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35980" y="422910"/>
            <a:ext cx="465645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我们定义二维数组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，第一维对应最多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组数据，第二维用来存储小猫的晋级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情况。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以第一组数据为例，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p[0][1]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至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p[0][2^n]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存储一开始全部小猫的实力值，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max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[0][1]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至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max[0][2^n]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存储每只小猫所遇到最强对手的实力值。当有两只小猫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p[0][i]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和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p[0][i+1]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进行比较时，我们将较大的实力值存入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p[0][2^n+i/2]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，然后将被淘汰小猫的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max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赋值为另一只小猫，然后将晋级小猫目前的实力值与被淘汰小猫比较，确定是否要更新数据。其中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ll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数组用来存储晋级小猫对应的初始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编号。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0900" y="1078865"/>
            <a:ext cx="4243705" cy="5348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76293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3762939"/>
            <a:ext cx="12193855" cy="3017746"/>
            <a:chOff x="-1" y="3840255"/>
            <a:chExt cx="12193855" cy="301774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701" b="-1"/>
            <a:stretch>
              <a:fillRect/>
            </a:stretch>
          </p:blipFill>
          <p:spPr>
            <a:xfrm>
              <a:off x="-1" y="3840255"/>
              <a:ext cx="12193855" cy="301774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6457950"/>
              <a:ext cx="12192000" cy="57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371471" y="250494"/>
            <a:ext cx="1366513" cy="1366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92106" y="4198998"/>
            <a:ext cx="8068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cs typeface="+mn-ea"/>
                <a:sym typeface="+mn-lt"/>
              </a:rPr>
              <a:t>谢谢大家</a:t>
            </a:r>
            <a:endParaRPr lang="zh-CN" altLang="en-US" sz="9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43" y="315042"/>
            <a:ext cx="1242061" cy="12420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0" b="55479"/>
          <a:stretch>
            <a:fillRect/>
          </a:stretch>
        </p:blipFill>
        <p:spPr>
          <a:xfrm>
            <a:off x="-1" y="-1"/>
            <a:ext cx="12192001" cy="3762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8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COMMONDATA" val="eyJoZGlkIjoiYWJmNTAxYTA0NTllZTU0OWY5NWY0MWNlMzBjNGU2OT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WPS 演示</Application>
  <PresentationFormat>宽屏</PresentationFormat>
  <Paragraphs>26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顺理成章</cp:lastModifiedBy>
  <cp:revision>155</cp:revision>
  <dcterms:created xsi:type="dcterms:W3CDTF">2019-06-19T02:08:00Z</dcterms:created>
  <dcterms:modified xsi:type="dcterms:W3CDTF">2023-09-17T07:54:27Z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9CD6015BE4334A60B7BD839057AEA05C_11</vt:lpwstr>
  </property>
</Properties>
</file>