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image" Target="../media/image2.png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29030" y="65405"/>
            <a:ext cx="9799320" cy="570865"/>
          </a:xfrm>
        </p:spPr>
        <p:txBody>
          <a:bodyPr>
            <a:normAutofit/>
          </a:bodyPr>
          <a:p>
            <a:r>
              <a:rPr lang="en-US" altLang="zh-CN" sz="2665"/>
              <a:t>J</a:t>
            </a:r>
            <a:r>
              <a:rPr lang="zh-CN" altLang="en-US" sz="2665"/>
              <a:t>题题解</a:t>
            </a:r>
            <a:r>
              <a:rPr lang="en-US" altLang="zh-CN" sz="2665"/>
              <a:t>----22373329 </a:t>
            </a:r>
            <a:r>
              <a:rPr lang="zh-CN" altLang="en-US" sz="2665"/>
              <a:t>肖欣阳</a:t>
            </a:r>
            <a:endParaRPr lang="zh-CN" altLang="en-US" sz="2665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776605"/>
            <a:ext cx="9893935" cy="47510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980" y="5668010"/>
            <a:ext cx="9121140" cy="350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49870" y="2950845"/>
            <a:ext cx="4064000" cy="173990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36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一句话：给一个数</a:t>
            </a:r>
            <a:r>
              <a:rPr lang="en-US" altLang="zh-CN" sz="36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n</a:t>
            </a:r>
            <a:r>
              <a:rPr lang="zh-CN" altLang="en-US" sz="36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，求不超过</a:t>
            </a:r>
            <a:r>
              <a:rPr lang="zh-CN" altLang="en-US" sz="36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他的最大回文数</a:t>
            </a:r>
            <a:endParaRPr lang="zh-CN" altLang="en-US" sz="36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85445"/>
            <a:ext cx="10968990" cy="511810"/>
          </a:xfrm>
        </p:spPr>
        <p:txBody>
          <a:bodyPr>
            <a:normAutofit fontScale="90000" lnSpcReduction="10000"/>
          </a:bodyPr>
          <a:p>
            <a:r>
              <a:rPr lang="zh-CN" altLang="en-US">
                <a:solidFill>
                  <a:srgbClr val="FF0000"/>
                </a:solidFill>
              </a:rPr>
              <a:t>数比较大，因此应该采用字符输入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8515" y="1250315"/>
            <a:ext cx="9776460" cy="5207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根据回文数的性质，我们不难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想到：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对于一个形如 ABCDEFGH 的整数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有且仅有一个比它大的最小回文数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有且仅有一个比它小的最大回文数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 ABCDDCBA 一定是其中之一</a:t>
            </a:r>
            <a:endParaRPr lang="zh-CN" altLang="en-US" sz="2000">
              <a:solidFill>
                <a:schemeClr val="tx1"/>
              </a:solidFill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例如：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36763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是比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36720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大的最小回文数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010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是比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0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135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小的最大回文数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所以对于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本题，可以得出结论：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  <a:sym typeface="+mn-ea"/>
              </a:rPr>
              <a:t>输入 ABCD ，若ABBA 比 ABCD 小，则 ABBA 就是比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她小的最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大回文数，然后就可以直接输出这个答案了。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>
                <a:sym typeface="+mn-ea"/>
              </a:rPr>
              <a:t>（即将原串的前一半，复制到后一半）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endParaRPr lang="zh-CN" altLang="en-US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61290"/>
            <a:ext cx="11089640" cy="634047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但是我们不能保证</a:t>
            </a:r>
            <a:r>
              <a:rPr lang="en-US" altLang="zh-CN">
                <a:solidFill>
                  <a:schemeClr val="tx1"/>
                </a:solidFill>
              </a:rPr>
              <a:t>ABBA</a:t>
            </a:r>
            <a:r>
              <a:rPr lang="zh-CN" altLang="en-US">
                <a:solidFill>
                  <a:schemeClr val="tx1"/>
                </a:solidFill>
              </a:rPr>
              <a:t>一定比</a:t>
            </a:r>
            <a:r>
              <a:rPr lang="en-US" altLang="zh-CN">
                <a:solidFill>
                  <a:schemeClr val="tx1"/>
                </a:solidFill>
              </a:rPr>
              <a:t>ABCD</a:t>
            </a:r>
            <a:r>
              <a:rPr lang="zh-CN" altLang="en-US">
                <a:solidFill>
                  <a:schemeClr val="tx1"/>
                </a:solidFill>
              </a:rPr>
              <a:t>小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如果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ABBA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比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ABCD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大，那就要找比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ABBA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小的前一个回文数了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比如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51412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，按照上述操作得到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51415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，然而她大于了原来的数，就要找比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她小的一个数，答案应该是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51315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再举几个例子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输入</a:t>
            </a:r>
            <a:r>
              <a:rPr lang="en-US" altLang="zh-CN"/>
              <a:t>398427</a:t>
            </a:r>
            <a:r>
              <a:rPr lang="zh-CN" altLang="en-US"/>
              <a:t>，按照</a:t>
            </a:r>
            <a:r>
              <a:rPr lang="en-US" altLang="zh-CN"/>
              <a:t>”ABBA”</a:t>
            </a:r>
            <a:r>
              <a:rPr lang="zh-CN" altLang="en-US"/>
              <a:t>的想法得到</a:t>
            </a:r>
            <a:r>
              <a:rPr lang="en-US" altLang="zh-CN"/>
              <a:t>398893</a:t>
            </a:r>
            <a:r>
              <a:rPr lang="zh-CN" altLang="en-US"/>
              <a:t>，大了，重找，是</a:t>
            </a:r>
            <a:r>
              <a:rPr lang="en-US" altLang="zh-CN"/>
              <a:t>397793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输入</a:t>
            </a:r>
            <a:r>
              <a:rPr lang="en-US" altLang="zh-CN"/>
              <a:t>39023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按照</a:t>
            </a:r>
            <a:r>
              <a:rPr lang="en-US" altLang="zh-CN">
                <a:sym typeface="+mn-ea"/>
              </a:rPr>
              <a:t>”ABBA”</a:t>
            </a:r>
            <a:r>
              <a:rPr lang="zh-CN" altLang="en-US">
                <a:sym typeface="+mn-ea"/>
              </a:rPr>
              <a:t>的想法得到</a:t>
            </a:r>
            <a:r>
              <a:rPr lang="en-US" altLang="zh-CN">
                <a:sym typeface="+mn-ea"/>
              </a:rPr>
              <a:t>39093</a:t>
            </a:r>
            <a:r>
              <a:rPr lang="zh-CN" altLang="en-US">
                <a:sym typeface="+mn-ea"/>
              </a:rPr>
              <a:t>，大了，重找，是</a:t>
            </a:r>
            <a:r>
              <a:rPr lang="en-US" altLang="zh-CN">
                <a:sym typeface="+mn-ea"/>
              </a:rPr>
              <a:t>38983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输入</a:t>
            </a:r>
            <a:r>
              <a:rPr lang="en-US" altLang="zh-CN">
                <a:sym typeface="+mn-ea"/>
              </a:rPr>
              <a:t>2000001</a:t>
            </a:r>
            <a:r>
              <a:rPr lang="zh-CN" altLang="en-US">
                <a:sym typeface="+mn-ea"/>
              </a:rPr>
              <a:t>，按照</a:t>
            </a:r>
            <a:r>
              <a:rPr lang="en-US" altLang="zh-CN">
                <a:sym typeface="+mn-ea"/>
              </a:rPr>
              <a:t>”ABBA”</a:t>
            </a:r>
            <a:r>
              <a:rPr lang="zh-CN" altLang="en-US">
                <a:sym typeface="+mn-ea"/>
              </a:rPr>
              <a:t>的想法得到</a:t>
            </a:r>
            <a:r>
              <a:rPr lang="en-US" altLang="zh-CN">
                <a:sym typeface="+mn-ea"/>
              </a:rPr>
              <a:t>2000002</a:t>
            </a:r>
            <a:r>
              <a:rPr lang="zh-CN" altLang="en-US">
                <a:sym typeface="+mn-ea"/>
              </a:rPr>
              <a:t>，大了，重找，是</a:t>
            </a:r>
            <a:r>
              <a:rPr lang="en-US" altLang="zh-CN">
                <a:sym typeface="+mn-ea"/>
              </a:rPr>
              <a:t>1999991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…………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可以看到，当</a:t>
            </a:r>
            <a:r>
              <a:rPr lang="en-US" altLang="zh-CN">
                <a:sym typeface="+mn-ea"/>
              </a:rPr>
              <a:t>“ABBA”</a:t>
            </a:r>
            <a:r>
              <a:rPr lang="zh-CN" altLang="en-US">
                <a:sym typeface="+mn-ea"/>
              </a:rPr>
              <a:t>大于原数的时候，我们为了找一个比原数小的数，要</a:t>
            </a:r>
            <a:r>
              <a:rPr lang="zh-CN" altLang="en-US">
                <a:sym typeface="+mn-ea"/>
              </a:rPr>
              <a:t>把中间位置减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，如果中间是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，就往前借位，同时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变成</a:t>
            </a:r>
            <a:r>
              <a:rPr lang="en-US" altLang="zh-CN">
                <a:sym typeface="+mn-ea"/>
              </a:rPr>
              <a:t>9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（为啥是中间位置呢？因为我们要保证这个数</a:t>
            </a:r>
            <a:r>
              <a:rPr lang="zh-CN" altLang="en-US">
                <a:sym typeface="+mn-ea"/>
              </a:rPr>
              <a:t>是最大</a:t>
            </a:r>
            <a:r>
              <a:rPr lang="zh-CN" altLang="en-US">
                <a:sym typeface="+mn-ea"/>
              </a:rPr>
              <a:t>数）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" y="305435"/>
            <a:ext cx="10968990" cy="5944235"/>
          </a:xfrm>
        </p:spPr>
        <p:txBody>
          <a:bodyPr/>
          <a:p>
            <a:pPr marL="0" indent="0">
              <a:buNone/>
            </a:pPr>
            <a:r>
              <a:rPr lang="zh-CN" altLang="en-US"/>
              <a:t>最后，</a:t>
            </a:r>
            <a:r>
              <a:rPr lang="zh-CN" altLang="en-US">
                <a:solidFill>
                  <a:srgbClr val="FF0000"/>
                </a:solidFill>
              </a:rPr>
              <a:t>需要注意一下特殊情况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比如</a:t>
            </a:r>
            <a:r>
              <a:rPr lang="en-US" altLang="zh-CN"/>
              <a:t>1000</a:t>
            </a:r>
            <a:r>
              <a:rPr lang="zh-CN" altLang="en-US"/>
              <a:t>的回文数，应该是</a:t>
            </a:r>
            <a:r>
              <a:rPr lang="en-US" altLang="zh-CN"/>
              <a:t>999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按照</a:t>
            </a:r>
            <a:r>
              <a:rPr lang="en-US" altLang="zh-CN"/>
              <a:t>“ABBA”</a:t>
            </a:r>
            <a:r>
              <a:rPr lang="zh-CN" altLang="en-US"/>
              <a:t>的思想，得到</a:t>
            </a:r>
            <a:r>
              <a:rPr lang="en-US" altLang="zh-CN"/>
              <a:t>1001</a:t>
            </a:r>
            <a:r>
              <a:rPr lang="zh-CN" altLang="en-US"/>
              <a:t>，显然大了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但是这里再去减，会出现第一位是</a:t>
            </a:r>
            <a:r>
              <a:rPr lang="en-US" altLang="zh-CN"/>
              <a:t>0</a:t>
            </a:r>
            <a:r>
              <a:rPr lang="zh-CN" altLang="en-US"/>
              <a:t>的</a:t>
            </a:r>
            <a:r>
              <a:rPr lang="zh-CN" altLang="en-US"/>
              <a:t>情况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因此类似</a:t>
            </a:r>
            <a:r>
              <a:rPr lang="en-US" altLang="zh-CN"/>
              <a:t>10^k</a:t>
            </a:r>
            <a:r>
              <a:rPr lang="zh-CN" altLang="en-US"/>
              <a:t>这种情况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我们特判一下就好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即这种情况下，答案就是</a:t>
            </a:r>
            <a:r>
              <a:rPr lang="en-US" altLang="zh-CN"/>
              <a:t>k</a:t>
            </a:r>
            <a:r>
              <a:rPr lang="zh-CN" altLang="en-US"/>
              <a:t>个</a:t>
            </a:r>
            <a:r>
              <a:rPr lang="en-US" altLang="zh-CN"/>
              <a:t>9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914400" lvl="2" indent="457200">
              <a:buNone/>
            </a:pPr>
            <a:r>
              <a:rPr lang="zh-CN" altLang="en-US" sz="2400"/>
              <a:t>最后上代码：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33645" y="0"/>
            <a:ext cx="7158355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60500"/>
            <a:ext cx="10968990" cy="4097020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完结撒花了吗？如撒。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这里提供另一道题，非常相似，如果过了说明你真会了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洛谷P1609 最小回文数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https://www.luogu.com.cn/problem/P1609</a:t>
            </a:r>
            <a:endParaRPr lang="zh-CN" altLang="en-US" sz="28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026920"/>
            <a:ext cx="10968990" cy="3442335"/>
          </a:xfrm>
        </p:spPr>
        <p:txBody>
          <a:bodyPr/>
          <a:p>
            <a:pPr marL="0" indent="0" algn="ctr">
              <a:buNone/>
            </a:pPr>
            <a:r>
              <a:rPr lang="zh-CN" altLang="en-US" sz="3200"/>
              <a:t>感谢观看蒟蒻的第一篇</a:t>
            </a:r>
            <a:r>
              <a:rPr lang="zh-CN" altLang="en-US" sz="3200"/>
              <a:t>题解！</a:t>
            </a:r>
            <a:endParaRPr lang="zh-CN" altLang="en-US" sz="3200"/>
          </a:p>
          <a:p>
            <a:pPr marL="0" indent="0" algn="ctr">
              <a:buNone/>
            </a:pPr>
            <a:r>
              <a:rPr lang="zh-CN" altLang="en-US" sz="3200"/>
              <a:t>如有错误，欢迎批评指正！</a:t>
            </a:r>
            <a:endParaRPr lang="zh-CN" altLang="en-US" sz="3200"/>
          </a:p>
          <a:p>
            <a:pPr marL="0" indent="0" algn="ctr">
              <a:buNone/>
            </a:pPr>
            <a:r>
              <a:rPr lang="zh-CN" altLang="en-US" sz="3200"/>
              <a:t>如有更好方法，欢迎</a:t>
            </a:r>
            <a:r>
              <a:rPr lang="zh-CN" altLang="en-US" sz="3200"/>
              <a:t>交流！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ODViY2JkMjU3NGYzZTEwMzZmMGFkZWViYmNkYWU3NDIifQ=="/>
  <p:tag name="KSO_WPP_MARK_KEY" val="efecb35a-3b66-46f8-aa57-c1dc93a2848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62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J题题解----22373329 肖欣阳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肖欣阳</cp:lastModifiedBy>
  <cp:revision>156</cp:revision>
  <dcterms:created xsi:type="dcterms:W3CDTF">2019-06-19T02:08:00Z</dcterms:created>
  <dcterms:modified xsi:type="dcterms:W3CDTF">2023-09-17T14:03:50Z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F5ED8C72203049A493A78E58415982BF_12</vt:lpwstr>
  </property>
</Properties>
</file>