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50"/>
  </p:normalViewPr>
  <p:slideViewPr>
    <p:cSldViewPr snapToGrid="0">
      <p:cViewPr varScale="1">
        <p:scale>
          <a:sx n="130" d="100"/>
          <a:sy n="13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E79-456B-92CF-D9E3-F2D2DB433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377C9-9C7E-748B-1FD5-3D343C9F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3129-8347-B154-EED3-3E848101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5566-1C16-FC93-0D14-9666737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288C-BFB3-9E11-839D-1536556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5FA-60BF-DA93-406B-2FBE0032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32255-4727-ED9C-38CB-EED221DC8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95FD-D923-05CE-FDEA-6219C9C2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2655-938C-B0A0-E9C2-5FDAF429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FF0B-1063-D484-8D0E-5E5AE78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1C696-A27E-9842-05E8-186306ECF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C3E6-76C3-58C8-CB52-17886F53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3624-2257-9554-FF3A-C8DE82EB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3F0-F751-5291-04C0-4781B56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59D9-A662-F3F7-CCD1-1861CED7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16B-0718-E882-ED8C-4FC97580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CE87-6F72-E2F7-C11C-7B7FDDA3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0CDF-9956-4FEF-CC30-7E77CC54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B04D-C713-01F2-4DBE-23E038F0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BE45-87AE-4C0C-0C20-25F13B06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A03E-8A9E-85DA-6E43-1EBE1C5E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285D-1325-1279-7ED0-B1D50966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BC6-E86D-3975-C957-43C282A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D6CA-365D-4D69-7791-0D803841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AED4-EC86-A050-75E6-6992080D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79E6-8B85-B7EB-776E-11F98CD5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D481-BEEA-AEDE-9562-A3CEDEA54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B237-0D83-3AAC-600F-63BC97DD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6D148-C1DA-305B-1304-39758D5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F6E0A-6894-7290-169D-A95EB852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983A7-6294-2F97-1171-07C5130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2F1-CBB5-6E1E-F64A-203C9044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3C3A-2580-140D-263A-DF2CCA3C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004F-ADDA-2405-1E91-26997B1A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81401-4428-BBC3-5590-FF5BBE446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23B96-6AD7-D8B3-AEFF-3BB56C2BA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DB6B0-C9B6-CFAF-9091-07F24BB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98167-FE5C-A763-F82C-379E47D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279F8-C51D-71CF-39C2-185E0F07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D7AC-0437-7FD4-FED2-D4E1AE37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CAA4C-3047-DA74-9619-8A1E7DF0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847C0-AA66-786E-8B8E-030C6E6A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F1C4-B6F1-EDF8-2BBA-87FA7FC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320F7-4013-B407-6E7D-E1B20932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1AA28-F2E1-F2FF-63C3-2F77802E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A7F5-7D37-AFEF-9B79-6B2B5C6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39A9-9FEB-746A-F89C-BC52E9F4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0956-FB77-26B8-2BA7-73ACEC1B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94D00-A4F4-1ECD-9A64-C2000128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1FD6B-8F8E-AA12-DEA3-A0B5A724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42C-6104-EBFF-D4E9-915B8536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02B3-7F6A-E349-71E8-2A816F4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1BB5-D3B1-FB90-A0BC-25966E75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8E478-E42E-E745-3B43-1136B3639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D728-FDD6-6972-2862-D569435D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52993-EB8D-C476-C1EB-BD8FBE0E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0F2B-E0BE-3B81-4FFF-7F2046C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4F05-009C-A9ED-C007-6D5E8203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9F49A-A42D-7D54-BF0F-3EBFD65E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1DCB-4EDE-A93B-11BF-0121A151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8872-09BD-73C5-7E48-5E72CE2D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A42D-3705-0849-8121-25A3D1974C0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7034-421D-47B7-2FD9-1FA49C095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D65C-EC53-FA87-D75D-BE803AD20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FB85-BEA8-EC42-B146-0C669598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96BC-1612-04DC-0F59-B9FDABF9C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52D7-A2D4-18B5-9AC8-2AD436BDB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F1B3B-8D15-63EA-BBCC-6EAC679C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"/>
            <a:ext cx="12237818" cy="68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C19A-0F61-31C7-79EE-9E7CF274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</a:t>
            </a:r>
            <a:r>
              <a:rPr lang="zh-CN" altLang="en-US"/>
              <a:t> </a:t>
            </a:r>
            <a:r>
              <a:rPr lang="en-US"/>
              <a:t>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315A-B216-0EA9-70AF-F63A1BF7E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68" y="2263848"/>
            <a:ext cx="10515600" cy="2330303"/>
          </a:xfrm>
        </p:spPr>
      </p:pic>
    </p:spTree>
    <p:extLst>
      <p:ext uri="{BB962C8B-B14F-4D97-AF65-F5344CB8AC3E}">
        <p14:creationId xmlns:p14="http://schemas.microsoft.com/office/powerpoint/2010/main" val="185918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3</cp:revision>
  <dcterms:created xsi:type="dcterms:W3CDTF">2023-10-23T04:22:29Z</dcterms:created>
  <dcterms:modified xsi:type="dcterms:W3CDTF">2023-10-23T04:24:13Z</dcterms:modified>
</cp:coreProperties>
</file>