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9" r:id="rId3"/>
    <p:sldId id="262" r:id="rId5"/>
    <p:sldId id="298" r:id="rId6"/>
    <p:sldId id="280" r:id="rId7"/>
    <p:sldId id="294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3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CE90-7338-4D98-8180-1AAE5676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648450"/>
            <a:ext cx="12193855" cy="209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7753350" y="5555212"/>
            <a:ext cx="4438648" cy="10781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>
            <a:off x="8259176" y="0"/>
            <a:ext cx="3932824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5D3BB-D3B5-47AB-9BE6-99AB698991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1236-AB22-40D4-8211-318E13BA52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250" advTm="3000">
        <p:fade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 flipH="1">
            <a:off x="0" y="-4646"/>
            <a:ext cx="7998965" cy="3429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6221518" y="5067164"/>
            <a:ext cx="5970482" cy="145017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517340"/>
            <a:ext cx="12193855" cy="3406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3" y="57294"/>
            <a:ext cx="3543821" cy="6738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61399" y="3406384"/>
            <a:ext cx="39219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</a:rPr>
              <a:t>Cybercrime</a:t>
            </a:r>
            <a:endParaRPr lang="zh-CN" altLang="en-US" sz="5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84494" y="2167125"/>
            <a:ext cx="678036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C5-I</a:t>
            </a:r>
            <a:r>
              <a:rPr lang="zh-CN" altLang="en-US" sz="6600" dirty="0"/>
              <a:t>题</a:t>
            </a:r>
            <a:r>
              <a:rPr lang="zh-CN" altLang="en-US" sz="6600" dirty="0"/>
              <a:t>讲解</a:t>
            </a:r>
            <a:endParaRPr lang="zh-CN" altLang="en-US" sz="6600" dirty="0"/>
          </a:p>
        </p:txBody>
      </p:sp>
      <p:sp>
        <p:nvSpPr>
          <p:cNvPr id="2" name="文本框 1"/>
          <p:cNvSpPr txBox="1"/>
          <p:nvPr/>
        </p:nvSpPr>
        <p:spPr>
          <a:xfrm>
            <a:off x="4266565" y="3680460"/>
            <a:ext cx="3382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22371556-</a:t>
            </a:r>
            <a:r>
              <a:rPr lang="zh-CN" altLang="en-US" sz="3200"/>
              <a:t>李昉政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题目分析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99255" y="513715"/>
            <a:ext cx="6769100" cy="5721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260" y="2475865"/>
            <a:ext cx="3401695" cy="2463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给出两个点集，求这两个点集的凸包是否存在交</a:t>
            </a:r>
            <a:r>
              <a:rPr lang="zh-CN" altLang="en-US" sz="2800"/>
              <a:t>集。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算法</a:t>
            </a:r>
            <a:r>
              <a:rPr lang="zh-CN" altLang="en-US" sz="3200" dirty="0"/>
              <a:t>分析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1350645"/>
            <a:ext cx="110585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如何判断两个凸包是否存在交集？</a:t>
            </a:r>
            <a:endParaRPr lang="zh-CN" altLang="en-US" sz="2800"/>
          </a:p>
          <a:p>
            <a:r>
              <a:rPr lang="zh-CN" altLang="en-US" sz="2400"/>
              <a:t>两个凸包不存在交集，当且仅当以下两条件同时满足</a:t>
            </a:r>
            <a:endParaRPr lang="zh-CN" altLang="en-US" sz="2400"/>
          </a:p>
          <a:p>
            <a:r>
              <a:rPr lang="en-US" altLang="zh-CN" sz="2400"/>
              <a:t>1.a</a:t>
            </a:r>
            <a:r>
              <a:rPr lang="zh-CN" altLang="en-US" sz="2400"/>
              <a:t>凸包上任一点均在</a:t>
            </a:r>
            <a:r>
              <a:rPr lang="en-US" altLang="zh-CN" sz="2400"/>
              <a:t>b</a:t>
            </a:r>
            <a:r>
              <a:rPr lang="zh-CN" altLang="en-US" sz="2400"/>
              <a:t>凸包外面</a:t>
            </a:r>
            <a:endParaRPr lang="zh-CN" altLang="en-US" sz="2400"/>
          </a:p>
          <a:p>
            <a:r>
              <a:rPr lang="en-US" altLang="zh-CN" sz="2400"/>
              <a:t>2.a</a:t>
            </a:r>
            <a:r>
              <a:rPr lang="zh-CN" altLang="en-US" sz="2400"/>
              <a:t>凸包上任一线段均与另一个凸包不相交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如何判断这两个条件</a:t>
            </a:r>
            <a:r>
              <a:rPr lang="zh-CN" altLang="en-US" sz="2400"/>
              <a:t>是否成立？</a:t>
            </a:r>
            <a:endParaRPr lang="zh-CN" altLang="en-US" sz="2400"/>
          </a:p>
          <a:p>
            <a:r>
              <a:rPr lang="en-US" altLang="zh-CN" sz="2400"/>
              <a:t>1.</a:t>
            </a:r>
            <a:r>
              <a:rPr lang="zh-CN" altLang="en-US" sz="2400"/>
              <a:t>对于</a:t>
            </a:r>
            <a:r>
              <a:rPr lang="en-US" altLang="zh-CN" sz="2400"/>
              <a:t>a</a:t>
            </a:r>
            <a:r>
              <a:rPr lang="zh-CN" altLang="en-US" sz="2400"/>
              <a:t>凸包上任意三点构成的三角形，对于</a:t>
            </a:r>
            <a:r>
              <a:rPr lang="en-US" altLang="zh-CN" sz="2400"/>
              <a:t>b</a:t>
            </a:r>
            <a:r>
              <a:rPr lang="zh-CN" altLang="en-US" sz="2400"/>
              <a:t>凸包上任意一点，该点在这个三角形</a:t>
            </a:r>
            <a:r>
              <a:rPr lang="zh-CN" altLang="en-US" sz="2400"/>
              <a:t>外。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对于</a:t>
            </a:r>
            <a:r>
              <a:rPr lang="en-US" altLang="zh-CN" sz="2400"/>
              <a:t>a</a:t>
            </a:r>
            <a:r>
              <a:rPr lang="zh-CN" altLang="en-US" sz="2400"/>
              <a:t>凸包上任意一条线段，</a:t>
            </a:r>
            <a:r>
              <a:rPr lang="en-US" altLang="zh-CN" sz="2400"/>
              <a:t>b</a:t>
            </a:r>
            <a:r>
              <a:rPr lang="zh-CN" altLang="en-US" sz="2400"/>
              <a:t>凸包上所有线段均不与这条线段</a:t>
            </a:r>
            <a:r>
              <a:rPr lang="zh-CN" altLang="en-US" sz="2400"/>
              <a:t>相交。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4234" y="276045"/>
            <a:ext cx="4356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算法</a:t>
            </a:r>
            <a:r>
              <a:rPr lang="zh-CN" altLang="en-US" sz="3200" dirty="0"/>
              <a:t>实现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18960" b="25522"/>
          <a:stretch>
            <a:fillRect/>
          </a:stretch>
        </p:blipFill>
        <p:spPr>
          <a:xfrm rot="16200000">
            <a:off x="636270" y="1395730"/>
            <a:ext cx="4121785" cy="40665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09565" y="982980"/>
            <a:ext cx="567880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 sz="2400"/>
              <a:t>对于条件</a:t>
            </a:r>
            <a:r>
              <a:rPr lang="en-US" altLang="zh-CN" sz="2400"/>
              <a:t>1</a:t>
            </a:r>
            <a:r>
              <a:rPr lang="zh-CN" altLang="en-US" sz="2400"/>
              <a:t>，我们可以采用二分查找的方式进行判断。通过</a:t>
            </a:r>
            <a:r>
              <a:rPr lang="en-US" altLang="zh-CN" sz="2400"/>
              <a:t>Graham</a:t>
            </a:r>
            <a:r>
              <a:rPr lang="zh-CN" altLang="en-US" sz="2400"/>
              <a:t>算法求凸包，凸包上的所有点均存放在栈</a:t>
            </a:r>
            <a:r>
              <a:rPr lang="en-US" altLang="zh-CN" sz="2400"/>
              <a:t>s</a:t>
            </a:r>
            <a:r>
              <a:rPr lang="zh-CN" altLang="en-US" sz="2400"/>
              <a:t>里面。以</a:t>
            </a:r>
            <a:r>
              <a:rPr lang="en-US" altLang="zh-CN" sz="2400"/>
              <a:t>s[0]</a:t>
            </a:r>
            <a:r>
              <a:rPr lang="zh-CN" altLang="en-US" sz="2400"/>
              <a:t>为基准点，左边界初始化为</a:t>
            </a:r>
            <a:r>
              <a:rPr lang="en-US" altLang="zh-CN" sz="2400"/>
              <a:t>1</a:t>
            </a:r>
            <a:r>
              <a:rPr lang="zh-CN" altLang="en-US" sz="2400"/>
              <a:t>，右边界初始化为</a:t>
            </a:r>
            <a:r>
              <a:rPr lang="en-US" altLang="zh-CN" sz="2400"/>
              <a:t>top</a:t>
            </a:r>
            <a:r>
              <a:rPr lang="zh-CN" altLang="en-US" sz="2400"/>
              <a:t>，直到找到</a:t>
            </a:r>
            <a:r>
              <a:rPr lang="en-US" altLang="zh-CN" sz="2400"/>
              <a:t>mid</a:t>
            </a:r>
            <a:r>
              <a:rPr lang="zh-CN" altLang="en-US" sz="2400"/>
              <a:t>，使得向量</a:t>
            </a:r>
            <a:r>
              <a:rPr lang="en-US" altLang="zh-CN" sz="2400"/>
              <a:t>(s[0],p)</a:t>
            </a:r>
            <a:r>
              <a:rPr lang="zh-CN" altLang="en-US" sz="2400"/>
              <a:t>位于向量</a:t>
            </a:r>
            <a:r>
              <a:rPr lang="en-US" altLang="zh-CN" sz="2400">
                <a:sym typeface="+mn-ea"/>
              </a:rPr>
              <a:t>(s[0],s[mid])</a:t>
            </a:r>
            <a:r>
              <a:rPr lang="zh-CN" altLang="en-US" sz="2400">
                <a:sym typeface="+mn-ea"/>
              </a:rPr>
              <a:t>和向量</a:t>
            </a:r>
            <a:r>
              <a:rPr lang="en-US" altLang="zh-CN" sz="2400">
                <a:sym typeface="+mn-ea"/>
              </a:rPr>
              <a:t>(s[0],s[mid+1])</a:t>
            </a:r>
            <a:r>
              <a:rPr lang="zh-CN" altLang="en-US" sz="2400">
                <a:sym typeface="+mn-ea"/>
              </a:rPr>
              <a:t>之间（包括重合），然后判断向量</a:t>
            </a:r>
            <a:r>
              <a:rPr lang="en-US" altLang="zh-CN" sz="2400">
                <a:sym typeface="+mn-ea"/>
              </a:rPr>
              <a:t>(s[mid],p)</a:t>
            </a:r>
            <a:r>
              <a:rPr lang="zh-CN" altLang="en-US" sz="2400">
                <a:sym typeface="+mn-ea"/>
              </a:rPr>
              <a:t>和向量</a:t>
            </a:r>
            <a:r>
              <a:rPr lang="en-US" altLang="zh-CN" sz="2400">
                <a:sym typeface="+mn-ea"/>
              </a:rPr>
              <a:t>(s[mid],s[mid+1])</a:t>
            </a:r>
            <a:r>
              <a:rPr lang="zh-CN" altLang="en-US" sz="2400">
                <a:sym typeface="+mn-ea"/>
              </a:rPr>
              <a:t>的关系，如果叉积小于</a:t>
            </a:r>
            <a:r>
              <a:rPr lang="en-US" altLang="zh-CN" sz="24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，说明</a:t>
            </a:r>
            <a:r>
              <a:rPr lang="en-US" altLang="zh-CN" sz="2400">
                <a:sym typeface="+mn-ea"/>
              </a:rPr>
              <a:t>p</a:t>
            </a:r>
            <a:r>
              <a:rPr lang="zh-CN" altLang="en-US" sz="2400">
                <a:sym typeface="+mn-ea"/>
              </a:rPr>
              <a:t>在凸包外侧；如果叉积大于等于</a:t>
            </a:r>
            <a:r>
              <a:rPr lang="en-US" altLang="zh-CN" sz="24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，说明</a:t>
            </a:r>
            <a:r>
              <a:rPr lang="en-US" altLang="zh-CN" sz="2400">
                <a:sym typeface="+mn-ea"/>
              </a:rPr>
              <a:t>p</a:t>
            </a:r>
            <a:r>
              <a:rPr lang="zh-CN" altLang="en-US" sz="2400">
                <a:sym typeface="+mn-ea"/>
              </a:rPr>
              <a:t>在凸包</a:t>
            </a:r>
            <a:r>
              <a:rPr lang="zh-CN" altLang="en-US" sz="2400">
                <a:sym typeface="+mn-ea"/>
              </a:rPr>
              <a:t>内侧。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sz="2400">
                <a:sym typeface="+mn-ea"/>
              </a:rPr>
              <a:t>对于条件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，可以通过判断两条线段是否相交的方法进行</a:t>
            </a:r>
            <a:r>
              <a:rPr lang="zh-CN" altLang="en-US" sz="2400">
                <a:sym typeface="+mn-ea"/>
              </a:rPr>
              <a:t>判断。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003" y="483080"/>
            <a:ext cx="5883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核心代码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21940" y="386080"/>
            <a:ext cx="5630545" cy="5833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d6c54988-e985-4bcb-b3b7-65ffab06bcc9"/>
  <p:tag name="commondata" val="eyJoZGlkIjoiYWJmNTAxYTA0NTllZTU0OWY5NWY0MWNlMzBjNGU2O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WPS 演示</Application>
  <PresentationFormat>宽屏</PresentationFormat>
  <Paragraphs>28</Paragraphs>
  <Slides>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Arial Narrow</vt:lpstr>
      <vt:lpstr>Calibri</vt:lpstr>
      <vt:lpstr>微软雅黑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顺理成章</cp:lastModifiedBy>
  <cp:revision>33</cp:revision>
  <dcterms:created xsi:type="dcterms:W3CDTF">1900-01-01T00:00:00Z</dcterms:created>
  <dcterms:modified xsi:type="dcterms:W3CDTF">2023-11-19T03:03:51Z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560B6745E6A849B6A6A2BCA5E500F604_13</vt:lpwstr>
  </property>
  <property fmtid="{D5CDD505-2E9C-101B-9397-08002B2CF9AE}" pid="3" name="KSOProductBuildVer">
    <vt:lpwstr>2052-12.1.0.15712</vt:lpwstr>
  </property>
</Properties>
</file>