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1860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92FE-34F9-4BFC-B7D7-85B1FE6C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8E83AB-8188-68E4-107C-0C03C30D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BFCC-EFE7-574B-2604-49F70BF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B839-E259-5700-E93A-00228A41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D75A4-453F-EA9D-634B-D3C8C86B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4B4A-4C87-E2D1-7F0E-94BCE87D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74503B-2190-42BD-6BD6-62F6B6117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EA0DE-B80F-4153-B1BB-DE42FE2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47F0-331B-5DF9-D45F-F4549EBE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76C32-18B8-F932-34EF-805510A6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757F62-9DC4-B27A-97BB-60A776D8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FD376-CA52-99A0-4397-F1ADFE46A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B290-4E20-90A4-6C2F-65D40F56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14AB8-FE83-366E-BF84-D8A856A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8DBF3-E968-2DD3-AAAB-84869B2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A8D-C196-622E-A3F7-C6A924C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97D33-BF6B-8902-FAB5-EBE55973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25AB-ED03-57FB-FB72-9DB860E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07321-68C1-51A9-0C18-2D270F41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D9-ADA7-9064-836D-46D626B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C454-9CED-F50A-3644-037285F2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A8740-51DE-FE21-019B-E2381A3C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B9F-7CBE-6848-8F33-E129380B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DCF0E-B495-01D4-8F65-1C4102D6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E71D-D855-75AA-0DA8-D721FEF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9777-CE14-BE34-6AC6-BE463AEC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A29E-8254-540A-5102-5A781B93C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24768-C609-7442-905C-220DF37CB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352A19-67B3-C70D-905A-5163C41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ECCA4-66C0-F5B6-FE26-26E3B9D8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D9B03-7D13-34C1-A740-5E859CD8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E7C8-3C2D-BD7B-93C0-69E7D355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8ACFF-37DB-D949-A84E-F3EF4C25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DBA9-0D95-3C87-B0A7-739D4B6EA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F1160E-F580-144B-2FEE-978524771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B8DAD-0AD3-D686-8CF2-D04D35F4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93EA-B0BF-BDBC-5658-F92D54D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B554E-6A24-CA45-70B3-161F0B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DFCE8-00A9-45D3-3AC8-73A23F84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E865-57E4-0253-56FA-AD63810A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66F167-CFE4-89B0-7916-F3B8AE53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7DC-AE1C-5E6F-5A64-46399458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3A032-6174-F88A-AB5F-D2F0710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8263A-F511-FACA-6A41-A834F87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11464-6EB4-695E-06EC-34EE03D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BCC42-5154-28D2-AA89-1D07E4ED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7D4B-75AA-3C6E-8F29-91935075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413F2-AE68-0D04-D34B-314859CE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646FE-41CE-5EAF-247F-C5D4248E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EAF9C-14F6-60DD-5261-739D04E0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DDD17-7F07-2EE1-7B2A-7E23591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81817-D23B-EB7D-C2CC-6188EF97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015D-3338-12BE-902E-D1B6C4FE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D7224-0411-D083-6E44-4AF686A98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62820-1931-3653-5C75-93323DA5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BACE2-BD67-EADC-4D8E-E9F4D208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96E2E-B790-E784-C4CC-DD0B550F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72B8-7AB2-6D94-E579-A67513F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08B54-0A0E-BC0C-ECD0-46C8A11C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1BB5E-DD21-9A1E-B62A-5897DF35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D01A4-8A10-AE77-4835-01E46465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84D7-A53F-408E-9F5A-BA9ED295D56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875-E11A-B79E-728C-6434B7299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EE4B-AA1E-BF76-66E4-32905D644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735F-A6A1-46EC-B5DC-B7D5D4402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55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Consolas" panose="020B0609020204030204" pitchFamily="49" charset="0"/>
              </a:rPr>
              <a:t>E1-A</a:t>
            </a:r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F6B26-B5D4-B543-AA04-B21DB22D8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51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余绍函 </a:t>
            </a:r>
          </a:p>
        </p:txBody>
      </p:sp>
    </p:spTree>
    <p:extLst>
      <p:ext uri="{BB962C8B-B14F-4D97-AF65-F5344CB8AC3E}">
        <p14:creationId xmlns:p14="http://schemas.microsoft.com/office/powerpoint/2010/main" val="65723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85326" y="-1613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题目回顾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15" y="1313782"/>
            <a:ext cx="5190909" cy="49935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有一天迷上了神奇的概率论，于是他去商店买了三个骰子。这三个不同的骰子的面数 分别为 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 对于一个有</a:t>
            </a:r>
            <a:r>
              <a:rPr lang="en-US" altLang="zh-CN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面的骰子，每个面上的数字是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1, 2, 3, 4,⋯, 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。每个面（上的数字）出现的概率均等</a:t>
            </a:r>
            <a:r>
              <a:rPr lang="zh-CN" altLang="en-US" sz="20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r>
              <a:rPr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hls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想要求出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所有三个面上的数字的和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中，哪个和的值出现的概率最大。 现在给出每个骰子的面数，需要求出</a:t>
            </a:r>
            <a:r>
              <a:rPr lang="zh-CN" altLang="en-US" sz="2000" b="1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三个面上的数字的和</a:t>
            </a:r>
            <a:r>
              <a: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出现得最频繁的那个数。如果有 很多个和出现的概率相同，那么只需要输出最小的那个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0415C30-B1E4-C9A3-4773-67B5DB7D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84" y="1351416"/>
            <a:ext cx="5870638" cy="47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87310" y="-153009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：暴力枚举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48" y="1937749"/>
            <a:ext cx="3980641" cy="34230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遍历三个骰子的点数，模拟投骰子共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 ∗ b ∗ c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次，求三个骰子的点数之和并记录，在模拟结束后统计点数和出现次数最大且点数和最小的点数和。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BE0777B-EB6B-070E-378B-B872F55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035" y="1196745"/>
            <a:ext cx="435328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include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&lt;stdio.h&gt;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601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while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t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--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scanf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"%d%d%d"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&amp;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maxSum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   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j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&lt;=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++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maxCnt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maxCnt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count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];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    maxVal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printf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"%d\n"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maxVal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  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return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32" y="1364181"/>
            <a:ext cx="3729357" cy="12521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首先考虑两个骰子点数合中出现概率最大的点数和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611AF5-45FF-D7C4-BA54-95BAD66E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73" y="1781241"/>
            <a:ext cx="5853125" cy="3600317"/>
          </a:xfrm>
          <a:prstGeom prst="rect">
            <a:avLst/>
          </a:prstGeom>
        </p:spPr>
      </p:pic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657298" y="2786947"/>
            <a:ext cx="5080388" cy="342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不同的点数之和的情况总数为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a+b-1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，从小到大具体是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 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2,3,4,...,</a:t>
            </a:r>
            <a:r>
              <a:rPr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a+b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点数之和出现次数最多的是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1+a,1+a+1,...,1+b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，共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b-a+1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40163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767" y="1390127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703314" y="2196742"/>
            <a:ext cx="5240286" cy="3670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设第三个骰子有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面，那么对于上述柱状图的横轴，我们加上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1,2...c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就组成了三个骰子的点数之和。想象一条长度为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的线段，上面的数从右到左依次为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1,2,...,c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。将这个线段水平放在上图横轴上，则横轴上的数与线段上的数的和始终保持一致。由于横坐标对应的频率不都一致，那么当线段尽量靠近中间的时候，所得到的点数之和频率最高。进一步讲，依据上文中的结论，我们应该尽量把线段落在区间</a:t>
            </a:r>
            <a:r>
              <a:rPr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[1+a,1+b]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内。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96" y="2196742"/>
            <a:ext cx="5080388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副标题 14">
            <a:extLst>
              <a:ext uri="{FF2B5EF4-FFF2-40B4-BE49-F238E27FC236}">
                <a16:creationId xmlns:a16="http://schemas.microsoft.com/office/drawing/2014/main" id="{D2C46D19-C0B5-1AD0-0E37-A512286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032" y="1220396"/>
            <a:ext cx="3281491" cy="703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接下来加入第三个骰子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副标题 14">
            <a:extLst>
              <a:ext uri="{FF2B5EF4-FFF2-40B4-BE49-F238E27FC236}">
                <a16:creationId xmlns:a16="http://schemas.microsoft.com/office/drawing/2014/main" id="{B11CF367-4C44-0872-882A-C77C39D5F03D}"/>
              </a:ext>
            </a:extLst>
          </p:cNvPr>
          <p:cNvSpPr txBox="1">
            <a:spLocks/>
          </p:cNvSpPr>
          <p:nvPr/>
        </p:nvSpPr>
        <p:spPr>
          <a:xfrm>
            <a:off x="853387" y="2078765"/>
            <a:ext cx="5240286" cy="450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根据线段的长度进行分类讨论：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不足以完全覆盖或恰好完全覆盖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时，为了保证三点数之和最小，我们需要把线段靠左放置在点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上。在这种情况下，答案显然是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1+a+c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当线段的长度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比区间长度更大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时，我们应当使得线段放置在区间中间（尽量靠左）处这种情况下答案是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1+b+⌊(c−(b−a+1))/2​⌋+1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，可简化为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2+b+⌊(a+c−b-1))/2​⌋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再经过对于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a, b, 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大小的讨论可得</a:t>
            </a:r>
            <a:r>
              <a:rPr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b &gt; a, c</a:t>
            </a:r>
            <a:r>
              <a:rPr lang="zh-CN" altLang="en-US" sz="1600" dirty="0">
                <a:latin typeface="Consolas" panose="020B0609020204030204" pitchFamily="49" charset="0"/>
                <a:ea typeface="黑体" panose="02010609060101010101" pitchFamily="49" charset="-122"/>
              </a:rPr>
              <a:t>。</a:t>
            </a:r>
            <a:endParaRPr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BB2AD8-4140-5CC8-B3B0-6ECA21B0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38" y="1390127"/>
            <a:ext cx="4404809" cy="2823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60C96-4743-D7B4-4ADE-71E9053A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0" y="4351654"/>
            <a:ext cx="4482970" cy="21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7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7258" y="-1571974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O(1)</a:t>
            </a:r>
            <a:endParaRPr lang="zh-CN" altLang="en-US" sz="3200" dirty="0">
              <a:solidFill>
                <a:schemeClr val="accent1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FAB223-C994-E606-A428-9B3753C06DDD}"/>
              </a:ext>
            </a:extLst>
          </p:cNvPr>
          <p:cNvCxnSpPr>
            <a:cxnSpLocks/>
          </p:cNvCxnSpPr>
          <p:nvPr/>
        </p:nvCxnSpPr>
        <p:spPr>
          <a:xfrm>
            <a:off x="383908" y="927308"/>
            <a:ext cx="114195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5196ACE7-25F0-C6DD-A489-7843909A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B183610-C052-48C4-975B-E6172C7E43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382C1-AE99-8CDF-22BF-4314A71F1E5B}"/>
              </a:ext>
            </a:extLst>
          </p:cNvPr>
          <p:cNvSpPr txBox="1"/>
          <p:nvPr/>
        </p:nvSpPr>
        <p:spPr>
          <a:xfrm>
            <a:off x="932948" y="1132124"/>
            <a:ext cx="681405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&lt;stdio.h&gt;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1400" dirty="0"/>
            </a:br>
            <a:r>
              <a:rPr lang="en-US" altLang="zh-CN" sz="14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59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1A47-A5BE-F1A9-3394-32D01222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855"/>
            <a:ext cx="9144000" cy="1444290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44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1040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Consolas</vt:lpstr>
      <vt:lpstr>Segoe UI</vt:lpstr>
      <vt:lpstr>Wingdings</vt:lpstr>
      <vt:lpstr>Office 主题​​</vt:lpstr>
      <vt:lpstr>E1-A题讲解</vt:lpstr>
      <vt:lpstr>题目回顾</vt:lpstr>
      <vt:lpstr>方法1：暴力枚举</vt:lpstr>
      <vt:lpstr>方法2：O(1)</vt:lpstr>
      <vt:lpstr>方法2：O(1)</vt:lpstr>
      <vt:lpstr>方法2：O(1)</vt:lpstr>
      <vt:lpstr>方法2：O(1)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E1-A题讲解</dc:title>
  <dc:creator>绍函 余</dc:creator>
  <cp:lastModifiedBy>绍函 余</cp:lastModifiedBy>
  <cp:revision>1</cp:revision>
  <dcterms:created xsi:type="dcterms:W3CDTF">2023-10-08T03:14:25Z</dcterms:created>
  <dcterms:modified xsi:type="dcterms:W3CDTF">2023-10-08T03:27:07Z</dcterms:modified>
</cp:coreProperties>
</file>