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C0AE8-22FE-390A-3144-91C671C0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8D468-D4DC-8A9D-1B71-0BD30B34F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FA26-35BF-51AE-2ADB-60D76551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79F7-4164-A917-A8DC-C8582AFE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76022-6B00-9257-B6B2-960CC18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8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E0C85-1234-D026-E378-628C04BC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90030-1089-580B-9C16-6B8A9B7A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E921C-F154-5FE5-B829-4135AEFE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BFFCC-C464-1A96-9629-857380F8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36F8E-2976-2063-BF1E-0EF60E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E040D-F9AB-9ADD-F4AC-6F45A6839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82AA1-11C3-B981-A9EF-BC8E24C0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CFAA6-FF0D-83D8-F588-4F56F700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F05E-2FF4-C702-5FA7-5F09F26A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30338-089B-439D-38A0-6DB1AAFF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BE26-ABBA-A86C-D20A-6473A3DB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AF6E9-A0AC-86C6-BB08-21BA5627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C2452-D269-A1B6-B689-540DDA09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D4627-A4EC-742C-810F-BE685F0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9BA76-2C9A-5C96-D2D3-54AE4FC7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DD15D-1CB1-0DAE-5107-01B9C706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D2CC6-6B09-D8C9-E4EA-999FB89A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9D64C-0972-0EB4-CFDC-77F3E96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B1758-2A18-333F-A5D0-CCFCB2B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EB3F4-0F90-DF77-453C-FD92ACAF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71FF-9B9D-6B4C-3C30-0F1F61B0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CF93D-5048-F6B0-80C5-CA1EB5AE6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7DBC3-3F7E-1590-6DDF-F593CB1B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30FE2-828C-8CBF-35D5-1AD79249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C07A9-E938-3E5F-48AD-C7EDF93B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DEF72-3832-842C-9D1C-23D45D4C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10A-158D-93DA-E226-ACEDE04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3426D-0FAB-9C08-B0F6-5699B740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E780F-E9E3-F29D-A719-4719CF3B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15F30B-60C3-DC2E-D46A-9492866B0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5A3C1-DAF3-F175-2E0C-3DC63FF1C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88156-3F7F-0C95-D3DF-7B16231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07022C-A79A-EF44-02F6-6C6B1C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F6494-AB1A-3BF8-B926-83D8BFDF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2E75-B7C9-35CD-9C76-93AC2C01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1179B-6FA3-CB3C-1824-77CAD06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F898D-FAAE-EA40-DA13-22BCD3C2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A04AE-03F9-7616-C285-CEC63EF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AA8A0-314E-1DCF-F0D7-4B02ED8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D996B-0AB6-2E16-B0B7-434C471E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B0440-5C71-6A59-2827-BA07FEF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4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F240-D5F1-E252-894C-C13F81E0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CF87-2C00-5268-228A-9228E1D5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E31DC-2BE6-B8BF-1E2F-6D6D4E25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75853-62BF-3106-B400-52A7B02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2335-1A9B-C077-1EB9-FF1B9000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63270-A955-1981-E772-48196968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54178-5C56-1BED-17F0-A90D951E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EA1C4-C9B3-7415-96B4-54E671CFC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37425-AE3C-79CF-37D1-E4B9981A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00953-4B49-2608-CE92-AB7B03DE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E831E-1D61-821F-9E1F-EB11C85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574D0-E610-D553-1B63-F8BE8581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5CF9B-E02A-3E0B-7F85-C78F1AD5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C9845-9A8D-C670-D329-008676FA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17B32-5B9F-217D-8849-B807252E5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EDFA-E40A-42EC-B232-FF52AF2356E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742F0-8E1E-0DD6-017F-4EA328E4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C28E6-0BF4-A372-470E-D73EE1777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B09-D723-4A7A-985C-A4D292D91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9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0EB70-0824-7F24-4B8E-0F04897F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0656"/>
            <a:ext cx="9144000" cy="1436687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Monotype Corsiva" panose="03010101010201010101" pitchFamily="66" charset="0"/>
              </a:rPr>
              <a:t>B</a:t>
            </a:r>
            <a:endParaRPr lang="zh-CN" altLang="en-US" sz="9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A7E19-40B4-AE5B-397F-463A03D9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41" y="8896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题目：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57B9DB-EF9C-8C8C-385B-A4C3A913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848" y="1218071"/>
            <a:ext cx="6570661" cy="5182730"/>
          </a:xfrm>
        </p:spPr>
      </p:pic>
    </p:spTree>
    <p:extLst>
      <p:ext uri="{BB962C8B-B14F-4D97-AF65-F5344CB8AC3E}">
        <p14:creationId xmlns:p14="http://schemas.microsoft.com/office/powerpoint/2010/main" val="6481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500FB-7D57-0443-1FF8-7D7E8D3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4FCA5-6727-0D68-E8A2-865C7A66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549"/>
            <a:ext cx="10515600" cy="5121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题中已经明确给出了递归式及边界条件，自然而然考虑直接开始递归，但是，如果要对每一种情况都直接搜索，时间复杂度必然较高，可能会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（但实际情况是可能数据规模太小了，就算每一次都暴搜也不会超时），于是考虑记忆化搜索，将搜到的数据存起来，用时候直接取。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我们又看到实际上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的范围小的可怜，只有区区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，就可以考虑打表，直接在最前面把每一种情况的结果都存起来，用的时候直接输出，时间复杂度是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），比较快。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7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E9BA-CFAE-17A9-AD1F-0CAFDA16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D5C06-7F8B-2209-E564-B321C4C5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如果有经验比较丰富的同学应该能从样例数据中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3-&gt;5,5-&gt;42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可以猜到这个就是上课讲的卡特兰数，但是由于这个数据需要取模，无法使用上课的数论办法以及简化的递归办法。（同余定理无法应用于除法，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但可以强行变换到逆元解决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既然是卡特兰数，那就引出了第二种方法（完全不需要理解怎么来的，是基于另一个模型），也就是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DP/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递推。</a:t>
            </a:r>
          </a:p>
        </p:txBody>
      </p:sp>
    </p:spTree>
    <p:extLst>
      <p:ext uri="{BB962C8B-B14F-4D97-AF65-F5344CB8AC3E}">
        <p14:creationId xmlns:p14="http://schemas.microsoft.com/office/powerpoint/2010/main" val="31672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3368-D184-5A57-53C2-849A26C5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14" y="1"/>
            <a:ext cx="10200374" cy="6929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题解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：记忆化搜索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打表（比较常见的办法）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E4F682-D8F4-4B4C-361D-4B3D2ACF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27" y="623789"/>
            <a:ext cx="5365369" cy="4119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C0DF89-F5E4-C87E-6BB6-414058EE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2" y="623789"/>
            <a:ext cx="5454015" cy="60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4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CFC12-C50B-30F7-59EA-18F8869C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98" y="3047"/>
            <a:ext cx="9975040" cy="62291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题解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DP/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递推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打表（完全不需要大家理解、不建议使用）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ADF40F-192D-B050-2806-25F85964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091" y="601823"/>
            <a:ext cx="6452654" cy="6154939"/>
          </a:xfrm>
        </p:spPr>
      </p:pic>
    </p:spTree>
    <p:extLst>
      <p:ext uri="{BB962C8B-B14F-4D97-AF65-F5344CB8AC3E}">
        <p14:creationId xmlns:p14="http://schemas.microsoft.com/office/powerpoint/2010/main" val="51424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FC4F-2DF5-0EE3-B7E2-0781397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-36096"/>
            <a:ext cx="12141935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强行用第二种卡特兰数递归式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9F787E-A6CD-4A0D-D58A-C443E82E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8" y="1177809"/>
            <a:ext cx="7391780" cy="450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154BB6-1562-AF71-0609-2100604C7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114"/>
            <a:ext cx="6121715" cy="62677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B7B39A-41C8-8492-4BAD-294402BA6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306" y="3924903"/>
            <a:ext cx="3486694" cy="29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BF9-726C-7254-B856-4F40A7FB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时间复杂度分析：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2577-58A4-4AA6-678F-CAF501CF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由于三个办法都是采用打表的办法，因此时间复杂度均为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），前两个办法预处理阶段需要进行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1000*1000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的计算。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52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323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华文新魏</vt:lpstr>
      <vt:lpstr>Arial</vt:lpstr>
      <vt:lpstr>Monotype Corsiva</vt:lpstr>
      <vt:lpstr>Office 主题​​</vt:lpstr>
      <vt:lpstr>B</vt:lpstr>
      <vt:lpstr>题目：</vt:lpstr>
      <vt:lpstr>思路：</vt:lpstr>
      <vt:lpstr>思路：</vt:lpstr>
      <vt:lpstr>题解1：记忆化搜索+打表（比较常见的办法）</vt:lpstr>
      <vt:lpstr>题解2：DP/递推+打表（完全不需要大家理解、不建议使用）</vt:lpstr>
      <vt:lpstr>强行用第二种卡特兰数递归式</vt:lpstr>
      <vt:lpstr>时间复杂度分析：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惠天 薛</dc:creator>
  <cp:lastModifiedBy>惠天 薛</cp:lastModifiedBy>
  <cp:revision>5</cp:revision>
  <dcterms:created xsi:type="dcterms:W3CDTF">2023-09-14T12:01:32Z</dcterms:created>
  <dcterms:modified xsi:type="dcterms:W3CDTF">2023-09-20T07:38:09Z</dcterms:modified>
</cp:coreProperties>
</file>