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7623"/>
            <a:ext cx="9144000" cy="2387600"/>
          </a:xfrm>
        </p:spPr>
        <p:txBody>
          <a:bodyPr/>
          <a:p>
            <a:r>
              <a:rPr lang="en-US" altLang="zh-CN" sz="7200">
                <a:latin typeface="微软雅黑" panose="020B0503020204020204" charset="-122"/>
                <a:ea typeface="微软雅黑" panose="020B0503020204020204" charset="-122"/>
              </a:rPr>
              <a:t>C1-C</a:t>
            </a:r>
            <a:r>
              <a:rPr lang="zh-CN" altLang="en-US" sz="7200"/>
              <a:t>题解</a:t>
            </a:r>
            <a:endParaRPr lang="zh-CN" altLang="en-US" sz="7200"/>
          </a:p>
        </p:txBody>
      </p:sp>
      <p:sp>
        <p:nvSpPr>
          <p:cNvPr id="4" name="文本框 3"/>
          <p:cNvSpPr txBox="1"/>
          <p:nvPr/>
        </p:nvSpPr>
        <p:spPr>
          <a:xfrm>
            <a:off x="4056380" y="4632960"/>
            <a:ext cx="4079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20231161-</a:t>
            </a:r>
            <a:r>
              <a:rPr lang="zh-CN" altLang="en-US" sz="2400"/>
              <a:t>冯伟伦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0685" y="45148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5"/>
                </a:solidFill>
              </a:rPr>
              <a:t>题目简述与</a:t>
            </a:r>
            <a:r>
              <a:rPr lang="zh-CN" altLang="en-US" sz="3600">
                <a:solidFill>
                  <a:schemeClr val="accent5"/>
                </a:solidFill>
              </a:rPr>
              <a:t>分析</a:t>
            </a:r>
            <a:endParaRPr lang="zh-CN" altLang="en-US" sz="3600">
              <a:solidFill>
                <a:schemeClr val="accent5"/>
              </a:solidFill>
            </a:endParaRPr>
          </a:p>
        </p:txBody>
      </p:sp>
      <p:pic>
        <p:nvPicPr>
          <p:cNvPr id="5" name="图片 4" descr="题目简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334770"/>
            <a:ext cx="8884285" cy="3803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68320" y="5288280"/>
            <a:ext cx="6054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题目关键：快速计算多项式、取模</a:t>
            </a:r>
            <a:r>
              <a:rPr lang="zh-CN" altLang="en-US" sz="2400"/>
              <a:t>操作。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0685" y="45148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5"/>
                </a:solidFill>
              </a:rPr>
              <a:t>解题</a:t>
            </a:r>
            <a:r>
              <a:rPr lang="zh-CN" altLang="en-US" sz="3600">
                <a:solidFill>
                  <a:schemeClr val="accent5"/>
                </a:solidFill>
              </a:rPr>
              <a:t>思路</a:t>
            </a:r>
            <a:endParaRPr lang="zh-CN" altLang="en-US" sz="360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061845" y="1715770"/>
            <a:ext cx="825055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简单思路：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/>
              <a:t>直接计算多项式的每一项，求和相乘，最后</a:t>
            </a:r>
            <a:r>
              <a:rPr lang="zh-CN" altLang="en-US" sz="2400"/>
              <a:t>取模。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分析：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/>
              <a:t>若对每一项分别计算，利用快速幂或</a:t>
            </a:r>
            <a:r>
              <a:rPr lang="en-US" altLang="zh-CN" sz="2400"/>
              <a:t>pow</a:t>
            </a:r>
            <a:r>
              <a:rPr lang="zh-CN" altLang="en-US" sz="2400"/>
              <a:t>函数，最终求和，时间复杂度为</a:t>
            </a:r>
            <a:r>
              <a:rPr lang="en-US" altLang="zh-CN" sz="2400"/>
              <a:t>O(nlogn)</a:t>
            </a:r>
            <a:r>
              <a:rPr lang="zh-CN" altLang="en-US" sz="2400"/>
              <a:t>，复杂度</a:t>
            </a:r>
            <a:r>
              <a:rPr lang="zh-CN" altLang="en-US" sz="2400"/>
              <a:t>较高。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/>
              <a:t>在运算过程中，可能因为结果过大而</a:t>
            </a:r>
            <a:r>
              <a:rPr lang="zh-CN" altLang="en-US" sz="2400"/>
              <a:t>溢出。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00685" y="202565"/>
            <a:ext cx="4375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accent5"/>
                </a:solidFill>
              </a:rPr>
              <a:t>解题思路</a:t>
            </a:r>
            <a:r>
              <a:rPr lang="zh-CN" altLang="en-US" sz="3600">
                <a:solidFill>
                  <a:schemeClr val="accent5"/>
                </a:solidFill>
              </a:rPr>
              <a:t>优化</a:t>
            </a:r>
            <a:endParaRPr lang="zh-CN" altLang="en-US" sz="3600">
              <a:solidFill>
                <a:schemeClr val="accent5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00685" y="955040"/>
            <a:ext cx="82505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多项式计算</a:t>
            </a:r>
            <a:r>
              <a:rPr lang="zh-CN" altLang="en-US" sz="2400"/>
              <a:t>优化：</a:t>
            </a:r>
            <a:endParaRPr lang="zh-CN" altLang="en-US" sz="2400"/>
          </a:p>
          <a:p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/>
              <a:t>利用秦久韶算法来快速计算多项式的</a:t>
            </a:r>
            <a:r>
              <a:rPr lang="zh-CN" altLang="en-US" sz="2400"/>
              <a:t>结果。</a:t>
            </a: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/>
              <a:t>时间复杂度降为</a:t>
            </a:r>
            <a:r>
              <a:rPr lang="en-US" altLang="zh-CN" sz="2400"/>
              <a:t>O(n)</a:t>
            </a:r>
            <a:r>
              <a:rPr lang="zh-CN" altLang="en-US" sz="2400"/>
              <a:t>。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取模运算</a:t>
            </a:r>
            <a:r>
              <a:rPr lang="zh-CN" altLang="en-US" sz="2400"/>
              <a:t>优化：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400"/>
              <a:t>ab mod c = (a mod c)(b mod c) mod c</a:t>
            </a:r>
            <a:endParaRPr lang="en-US" altLang="zh-CN" sz="2400"/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  <a:p>
            <a:pPr marL="342900" indent="-342900">
              <a:buFont typeface="Wingdings" panose="05000000000000000000" charset="0"/>
              <a:buChar char="p"/>
            </a:pPr>
            <a:r>
              <a:rPr lang="en-US" altLang="zh-CN" sz="2400"/>
              <a:t>(a+b) mod c =( (a mod c)+(b mod c)) mod c</a:t>
            </a: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</p:txBody>
      </p:sp>
      <p:pic>
        <p:nvPicPr>
          <p:cNvPr id="5" name="图片 4" descr="多项式算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95" y="847725"/>
            <a:ext cx="6164580" cy="1786255"/>
          </a:xfrm>
          <a:prstGeom prst="rect">
            <a:avLst/>
          </a:prstGeom>
        </p:spPr>
      </p:pic>
      <p:pic>
        <p:nvPicPr>
          <p:cNvPr id="7" name="图片 6" descr="快速多项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3035935"/>
            <a:ext cx="4892675" cy="3020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TA5ZGM3MWI5MjliMjA3MGUwOWU1ZThlMGRlZjA4MDk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WPS 演示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fwl</dc:creator>
  <cp:lastModifiedBy>冯伟伦</cp:lastModifiedBy>
  <cp:revision>14</cp:revision>
  <dcterms:created xsi:type="dcterms:W3CDTF">2023-09-17T09:19:00Z</dcterms:created>
  <dcterms:modified xsi:type="dcterms:W3CDTF">2023-09-17T09:48:00Z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054F4110D8BB4AC69A8B8E236EF22920_12</vt:lpwstr>
  </property>
  <property fmtid="{D5CDD505-2E9C-101B-9397-08002B2CF9AE}" pid="3" name="KSOProductBuildVer">
    <vt:lpwstr>2052-11.1.0.14036</vt:lpwstr>
  </property>
</Properties>
</file>