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C1/C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88365" y="2306955"/>
            <a:ext cx="3975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本题要求较为明确，即将两个多项式求和后相乘，输出结果。由于结果可能较大，所以输出其mod10007后的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结果。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6075" y="0"/>
            <a:ext cx="4282440" cy="3347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864"/>
          <a:stretch>
            <a:fillRect/>
          </a:stretch>
        </p:blipFill>
        <p:spPr>
          <a:xfrm>
            <a:off x="5528945" y="3429000"/>
            <a:ext cx="4283075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4765" y="2459990"/>
            <a:ext cx="4656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需要注意的是，本题数据较大，所以每次求和、每次乘积之前都要对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10007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取模，防止超出数据范围。（参考公式：a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*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mod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=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mod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*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mod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)mod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）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455" y="1493520"/>
            <a:ext cx="4982210" cy="370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2023-09-17T09:43:02Z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99DCE4D29BA04D78ADBB23DE04763FB8_11</vt:lpwstr>
  </property>
</Properties>
</file>