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68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648450"/>
            <a:ext cx="12193855" cy="209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7753350" y="5555212"/>
            <a:ext cx="4438648" cy="10781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>
            <a:off x="8259176" y="0"/>
            <a:ext cx="3932824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tags" Target="../tags/tag65.xml"/><Relationship Id="rId4" Type="http://schemas.openxmlformats.org/officeDocument/2006/relationships/image" Target="../media/image10.png"/><Relationship Id="rId3" Type="http://schemas.openxmlformats.org/officeDocument/2006/relationships/tags" Target="../tags/tag64.xml"/><Relationship Id="rId2" Type="http://schemas.openxmlformats.org/officeDocument/2006/relationships/image" Target="../media/image9.png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" y="3840255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9244" y="4133439"/>
            <a:ext cx="1142744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C1/D</a:t>
            </a:r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题题解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471" y="5821624"/>
            <a:ext cx="617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创建人：李昉政  创建时间：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2023.9.17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517340"/>
            <a:ext cx="12193855" cy="3406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 flipH="1">
            <a:off x="0" y="-4646"/>
            <a:ext cx="7998965" cy="3429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6221516" y="5040269"/>
            <a:ext cx="5970482" cy="1450176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5804255" y="1051789"/>
            <a:ext cx="4528596" cy="814372"/>
            <a:chOff x="5804255" y="1051789"/>
            <a:chExt cx="4528596" cy="814372"/>
          </a:xfrm>
        </p:grpSpPr>
        <p:sp>
          <p:nvSpPr>
            <p:cNvPr id="9" name="îś1îďê"/>
            <p:cNvSpPr/>
            <p:nvPr/>
          </p:nvSpPr>
          <p:spPr bwMode="auto">
            <a:xfrm>
              <a:off x="5804255" y="1051789"/>
              <a:ext cx="814372" cy="814372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1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3" name="îSḻídé"/>
            <p:cNvSpPr txBox="1"/>
            <p:nvPr/>
          </p:nvSpPr>
          <p:spPr>
            <a:xfrm>
              <a:off x="6767388" y="1394689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题目简述与分析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04255" y="3162458"/>
            <a:ext cx="4528596" cy="814372"/>
            <a:chOff x="5239333" y="2263924"/>
            <a:chExt cx="4528596" cy="814372"/>
          </a:xfrm>
        </p:grpSpPr>
        <p:sp>
          <p:nvSpPr>
            <p:cNvPr id="11" name="ïŝlíďê"/>
            <p:cNvSpPr/>
            <p:nvPr/>
          </p:nvSpPr>
          <p:spPr bwMode="auto">
            <a:xfrm>
              <a:off x="5239333" y="2263924"/>
              <a:ext cx="814372" cy="814372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2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5" name="iSḻiḑe"/>
            <p:cNvSpPr txBox="1"/>
            <p:nvPr/>
          </p:nvSpPr>
          <p:spPr>
            <a:xfrm>
              <a:off x="6202466" y="2606824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解题思路及代码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86111" y="2617062"/>
            <a:ext cx="2672237" cy="815573"/>
            <a:chOff x="1186111" y="2617062"/>
            <a:chExt cx="2672237" cy="815573"/>
          </a:xfrm>
        </p:grpSpPr>
        <p:sp>
          <p:nvSpPr>
            <p:cNvPr id="21" name="iṡḷîḍê"/>
            <p:cNvSpPr/>
            <p:nvPr/>
          </p:nvSpPr>
          <p:spPr>
            <a:xfrm>
              <a:off x="1476375" y="2617062"/>
              <a:ext cx="1995744" cy="532484"/>
            </a:xfrm>
            <a:prstGeom prst="rect">
              <a:avLst/>
            </a:prstGeom>
          </p:spPr>
          <p:txBody>
            <a:bodyPr wrap="square" lIns="91440" tIns="45720" rIns="91440" bIns="4572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目   录</a:t>
              </a:r>
              <a:endPara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1186111" y="2632358"/>
              <a:ext cx="757737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58148" y="3432635"/>
              <a:ext cx="1800200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3" y="57294"/>
            <a:ext cx="3543821" cy="67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题目简述与分析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914400" y="1480820"/>
            <a:ext cx="39751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2000">
                <a:solidFill>
                  <a:schemeClr val="tx1"/>
                </a:solidFill>
                <a:uFillTx/>
              </a:rPr>
              <a:t>本题是一道合并同类项的题目。对于每组数据，首先输入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n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，然后输入一行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n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个数，代表系数；然后输入一行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n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个数，代表次数；然后输入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m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，同样输入两行，系数次数各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m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个。要求将两个多项式相加，将次数相同的项合并，输出合并后的项数，所有系数和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次数。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94070" y="0"/>
            <a:ext cx="3841115" cy="3021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63285" y="3021965"/>
            <a:ext cx="3771900" cy="2666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41425" y="4034155"/>
            <a:ext cx="4130040" cy="213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解题思路及代码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2445" y="1162685"/>
            <a:ext cx="465645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对于每组数据，定义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sum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变量表示合并后的总项数。数组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a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、数组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c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分别表示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A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式的各项系数和次数，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数组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b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、数组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d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分别表示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B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式的各项系数和次数。我们以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A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数组为外层循环，如果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c[j]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小于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d[k]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，就将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A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数组第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j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项存入合并数组中；如果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c[j]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大于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d[k]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，就将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B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数组第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k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项存入合并数组中；如果二者相等，就将系数求和，次数不变，存入合并数组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中。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6975" y="1007745"/>
            <a:ext cx="2743200" cy="532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解题思路及代码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9915" y="2332990"/>
            <a:ext cx="46564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循环结束，意味着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A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数组或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B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数组中的所有项已经全部处理完，这时候我们还需要处理未处理完的数组中的剩余项，将其直接存入合并数组的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最后。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0" y="1084580"/>
            <a:ext cx="2559050" cy="518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3762939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106" y="4198998"/>
            <a:ext cx="806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cs typeface="+mn-ea"/>
                <a:sym typeface="+mn-lt"/>
              </a:rPr>
              <a:t>谢谢大家</a:t>
            </a:r>
            <a:endParaRPr lang="zh-CN" altLang="en-US" sz="9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COMMONDATA" val="eyJoZGlkIjoiYWJmNTAxYTA0NTllZTU0OWY5NWY0MWNlMzBjNGU2OTYifQ=="/>
  <p:tag name="KSO_WPP_MARK_KEY" val="f1f9e6c9-3220-4e6b-8f7d-36ba7d5f0ba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WPS 演示</Application>
  <PresentationFormat>宽屏</PresentationFormat>
  <Paragraphs>28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等线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顺理成章</cp:lastModifiedBy>
  <cp:revision>156</cp:revision>
  <dcterms:created xsi:type="dcterms:W3CDTF">2019-06-19T02:08:00Z</dcterms:created>
  <dcterms:modified xsi:type="dcterms:W3CDTF">2023-09-17T09:36:30Z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38FC0F3906774CEAB0F52766137ACBE8_11</vt:lpwstr>
  </property>
</Properties>
</file>