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25CC8E0-6EDE-4451-B665-8521683605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CC8E0-6EDE-4451-B665-852168360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648450"/>
            <a:ext cx="12193855" cy="2095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7753350" y="5555212"/>
            <a:ext cx="4438648" cy="1078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>
            <a:off x="8259176" y="0"/>
            <a:ext cx="3932824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tags" Target="../tags/tag6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840255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9244" y="4133439"/>
            <a:ext cx="1142744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C1/F</a:t>
            </a:r>
            <a:r>
              <a:rPr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题题解</a:t>
            </a:r>
            <a:endParaRPr lang="zh-CN" altLang="en-US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1471" y="5821624"/>
            <a:ext cx="6170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cs typeface="+mn-ea"/>
                <a:sym typeface="+mn-lt"/>
              </a:rPr>
              <a:t>创建人：李昉政  创建时间：</a:t>
            </a: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2023.9.17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01" b="-1"/>
          <a:stretch>
            <a:fillRect/>
          </a:stretch>
        </p:blipFill>
        <p:spPr>
          <a:xfrm>
            <a:off x="-1856" y="6517340"/>
            <a:ext cx="12193855" cy="34065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b="26536"/>
          <a:stretch>
            <a:fillRect/>
          </a:stretch>
        </p:blipFill>
        <p:spPr>
          <a:xfrm flipH="1">
            <a:off x="0" y="-4646"/>
            <a:ext cx="7998965" cy="3429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7" t="16732" b="56471"/>
          <a:stretch>
            <a:fillRect/>
          </a:stretch>
        </p:blipFill>
        <p:spPr>
          <a:xfrm>
            <a:off x="6221516" y="5040269"/>
            <a:ext cx="5970482" cy="1450176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5804255" y="1051789"/>
            <a:ext cx="4528596" cy="814372"/>
            <a:chOff x="5804255" y="1051789"/>
            <a:chExt cx="4528596" cy="814372"/>
          </a:xfrm>
        </p:grpSpPr>
        <p:sp>
          <p:nvSpPr>
            <p:cNvPr id="9" name="îś1îďê"/>
            <p:cNvSpPr/>
            <p:nvPr/>
          </p:nvSpPr>
          <p:spPr bwMode="auto">
            <a:xfrm>
              <a:off x="5804255" y="1051789"/>
              <a:ext cx="814372" cy="814372"/>
            </a:xfrm>
            <a:prstGeom prst="diamond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3" name="îSḻídé"/>
            <p:cNvSpPr txBox="1"/>
            <p:nvPr/>
          </p:nvSpPr>
          <p:spPr>
            <a:xfrm>
              <a:off x="6767388" y="1394689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题目简述与分析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4255" y="3162458"/>
            <a:ext cx="4528596" cy="814372"/>
            <a:chOff x="5239333" y="2263924"/>
            <a:chExt cx="4528596" cy="814372"/>
          </a:xfrm>
        </p:grpSpPr>
        <p:sp>
          <p:nvSpPr>
            <p:cNvPr id="11" name="ïŝlíďê"/>
            <p:cNvSpPr/>
            <p:nvPr/>
          </p:nvSpPr>
          <p:spPr bwMode="auto">
            <a:xfrm>
              <a:off x="5239333" y="2263924"/>
              <a:ext cx="814372" cy="814372"/>
            </a:xfrm>
            <a:prstGeom prst="diamond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sp>
          <p:nvSpPr>
            <p:cNvPr id="15" name="iSḻiḑe"/>
            <p:cNvSpPr txBox="1"/>
            <p:nvPr/>
          </p:nvSpPr>
          <p:spPr>
            <a:xfrm>
              <a:off x="6202466" y="2606824"/>
              <a:ext cx="3565463" cy="36843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解题思路及代码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86111" y="2617062"/>
            <a:ext cx="2672237" cy="815573"/>
            <a:chOff x="1186111" y="2617062"/>
            <a:chExt cx="2672237" cy="815573"/>
          </a:xfrm>
        </p:grpSpPr>
        <p:sp>
          <p:nvSpPr>
            <p:cNvPr id="21" name="iṡḷîḍê"/>
            <p:cNvSpPr/>
            <p:nvPr/>
          </p:nvSpPr>
          <p:spPr>
            <a:xfrm>
              <a:off x="1476375" y="2617062"/>
              <a:ext cx="1995744" cy="532484"/>
            </a:xfrm>
            <a:prstGeom prst="rect">
              <a:avLst/>
            </a:prstGeom>
          </p:spPr>
          <p:txBody>
            <a:bodyPr wrap="square" lIns="91440" tIns="45720" rIns="91440" bIns="4572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ea"/>
                  <a:sym typeface="+mn-lt"/>
                </a:rPr>
                <a:t>目   录</a:t>
              </a:r>
              <a:endPara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86111" y="2632358"/>
              <a:ext cx="757737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058148" y="3432635"/>
              <a:ext cx="1800200" cy="0"/>
            </a:xfrm>
            <a:prstGeom prst="line">
              <a:avLst/>
            </a:prstGeom>
            <a:ln w="222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3" y="57294"/>
            <a:ext cx="3543821" cy="67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</a:t>
            </a:r>
            <a:r>
              <a:rPr lang="zh-CN" altLang="en-US" sz="3200" dirty="0"/>
              <a:t>题目简述与分析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836930" y="2367280"/>
            <a:ext cx="39751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000">
                <a:solidFill>
                  <a:schemeClr val="tx1"/>
                </a:solidFill>
                <a:uFillTx/>
              </a:rPr>
              <a:t>本题大意为</a:t>
            </a:r>
            <a:r>
              <a:rPr lang="en-US" sz="2000">
                <a:solidFill>
                  <a:schemeClr val="tx1"/>
                </a:solidFill>
                <a:uFillTx/>
              </a:rPr>
              <a:t>0~n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的数进行加减运算，所得结果仍是</a:t>
            </a:r>
            <a:r>
              <a:rPr lang="en-US" altLang="zh-CN" sz="2000">
                <a:solidFill>
                  <a:schemeClr val="tx1"/>
                </a:solidFill>
                <a:uFillTx/>
              </a:rPr>
              <a:t>0~n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范围内的数，问这样的式子共有多少</a:t>
            </a:r>
            <a:r>
              <a:rPr lang="zh-CN" altLang="en-US" sz="2000">
                <a:solidFill>
                  <a:schemeClr val="tx1"/>
                </a:solidFill>
                <a:uFillTx/>
              </a:rPr>
              <a:t>个。</a:t>
            </a:r>
            <a:endParaRPr lang="zh-CN" altLang="en-US" sz="2000">
              <a:solidFill>
                <a:schemeClr val="tx1"/>
              </a:solidFill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720" y="0"/>
            <a:ext cx="4181475" cy="3547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82995" y="3547745"/>
            <a:ext cx="4683760" cy="286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41872" y="422694"/>
            <a:ext cx="468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2.</a:t>
            </a:r>
            <a:r>
              <a:rPr lang="zh-CN" altLang="en-US" sz="32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解题思路及代码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58510" y="641985"/>
            <a:ext cx="46564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本题很显然考察递归调用，但鉴于数据量较大，递归很可能会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TLE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，所以我们可以尝试寻找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规律。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当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等于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时，我们发现仅有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0-0=0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0+0=0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两个式子；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n=1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时，含有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的式子有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4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个，总数为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6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；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大于等于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时，我们发现含有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的式子（即新增的式子）分为以下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5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类：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n+x=y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n-x=y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x+n=y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x-n=y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x+y=n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。其数量分别为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n+1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0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n-1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（重复的不算）。求和可得，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的式子数比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n-1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多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2n+2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个，通过简单数列求和我们可以得到含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0~n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的式子总数为</a:t>
            </a: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n^2+3n+2</a:t>
            </a: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sym typeface="+mn-ea"/>
              </a:rPr>
              <a:t>。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4190" y="1397635"/>
            <a:ext cx="4660265" cy="434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000">
        <p14:flip dir="r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6293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3762939"/>
            <a:ext cx="12193855" cy="3017746"/>
            <a:chOff x="-1" y="3840255"/>
            <a:chExt cx="12193855" cy="30177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01" b="-1"/>
            <a:stretch>
              <a:fillRect/>
            </a:stretch>
          </p:blipFill>
          <p:spPr>
            <a:xfrm>
              <a:off x="-1" y="3840255"/>
              <a:ext cx="12193855" cy="30177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0" y="6457950"/>
              <a:ext cx="12192000" cy="57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71471" y="250494"/>
            <a:ext cx="1366513" cy="1366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92106" y="4198998"/>
            <a:ext cx="8068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cs typeface="+mn-ea"/>
                <a:sym typeface="+mn-lt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3" y="315042"/>
            <a:ext cx="1242061" cy="12420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0" b="55479"/>
          <a:stretch>
            <a:fillRect/>
          </a:stretch>
        </p:blipFill>
        <p:spPr>
          <a:xfrm>
            <a:off x="-1" y="-1"/>
            <a:ext cx="12192001" cy="3762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8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YWJmNTAxYTA0NTllZTU0OWY5NWY0MWNlMzBjNGU2OT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25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顺理成章</cp:lastModifiedBy>
  <cp:revision>155</cp:revision>
  <dcterms:created xsi:type="dcterms:W3CDTF">2019-06-19T02:08:00Z</dcterms:created>
  <dcterms:modified xsi:type="dcterms:W3CDTF">2023-09-17T08:38:20Z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B97E2E2A9280411DB74299BBCB645990_11</vt:lpwstr>
  </property>
</Properties>
</file>