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D40E9CB-6247-4305-B5FA-94D82D07B5C5}">
          <p14:sldIdLst>
            <p14:sldId id="256"/>
            <p14:sldId id="259"/>
            <p14:sldId id="258"/>
            <p14:sldId id="262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E345-E677-46C6-9068-26FC1EDCF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650F83-933F-4B74-9973-277719F51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A5D3F-7F7D-4FD3-AB7A-D03E3A74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EBB61-4554-49B1-864A-A99011DC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3C5BB-038A-4C8A-B954-9049BDB1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6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6C100-D953-4708-98AA-D61A2CC8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094777-7569-4A4F-A02A-D1B5641FF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E5EE-4C83-4076-8388-63072709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51BCA-0793-4139-B56A-4E0CB31E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1EF6D-C375-4198-A00C-38482838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A7FC1-5BEE-454F-8091-18DED9F51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BE9F62-6AFE-4D57-A6E5-E6C3B0D97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9DFBB-36D9-4DBB-B85B-861E0B4E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CC26C-9735-495C-9862-D8382FA2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4C22E-5528-4120-8726-4D7D0827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9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735F8-40E1-4943-AF6E-A54EADE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3B48E-FADC-4E64-9456-C9ECBE1C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F525E-2A19-4CF3-94FA-48A35452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4329C-4226-4544-8127-27289A2F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D2D07-D4FB-4438-A260-608A9CC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4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B10E8-4D00-42CD-9566-DEB2D528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7337D-BF69-40AF-BE65-E74DEDE5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7D35-F660-4DC5-BB8A-D825DCB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8BF5C-F1BD-4B1F-A704-593E21F9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3512A-7D1F-4D83-9499-76CFEE21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9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F961B-36C2-4C46-90EF-637F9CC7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98BD0-704A-48E4-BF30-45E07A792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4B5B6-C8A3-40FC-806F-7E410F36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D8547-38C4-48F3-B38E-4188BFCA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38232-2B85-49AE-A396-F0E436F0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FF25D-C179-42C0-8B70-93381AA3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7044D-E45F-4AB6-9BB0-94C6F3C1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5A7BB-749C-4323-9608-459F5DB7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D7E1D-ECA0-4EE9-820B-7F9FF79D4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7C730-3E85-4D64-8E62-663FD2A99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00E2AE-1EC9-4204-9623-A66834807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18DF0B-80DA-4EB7-A2C3-65E8C871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CB22CA-BA1D-45AE-B35C-21FB49C8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B7F55-6366-4D96-824A-3863E781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3EB62-24A0-4634-8EFF-B5161727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0DEF9-FAA5-4967-97B8-F17476F5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360D4F-3C51-4D78-AF35-A2066B13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F0A6D5-C7C2-4778-9AFB-BD2E9DE8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0F71D1-A741-424F-95F3-6AD45D03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407638-C617-4064-9711-7BA2126D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E5C61-A355-489A-B127-188A6127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5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DB401-23D0-4A6F-B7C1-D9A9C8E8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E2A6F-DCA9-44B6-890E-0794AC0CE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66C97-63D7-411A-973F-4254833CA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E6A01-34FA-4AEA-9684-E7D04521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748C4-6255-4370-9F22-8BB14C15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BA4FC-836D-482C-A9C9-C713079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0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520FB-0FD7-4183-BBF0-978F5939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324A1E-E087-4238-9216-1CFB8FAD5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CAEA5-6B9E-4D77-A653-73F4A046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2E171-D3AD-437D-8CD7-E551FA5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F0617-3544-49B6-87E4-E159BF4B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ADD76-AFA9-4B04-A00C-AB6D54F8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2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02174-11DE-4EA3-A3FA-CBE94A31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26F07-5F1E-4250-BCC6-C02C3959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C7385-CF65-4E2F-B4AF-A747C52D6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5096-D8B9-4AF0-8CA0-2EC565C1D402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1357B-97B5-4C69-ADAC-5FE41ED3F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6DF05-C217-4E69-94E4-8061E1D1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9132-14C1-4603-AE57-EF63ADAE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8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0147-8F33-4D8C-874F-F81D2E55A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476" y="531628"/>
            <a:ext cx="9144000" cy="1526232"/>
          </a:xfrm>
          <a:noFill/>
        </p:spPr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C1-F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2E3AF-9A88-4F36-9489-36D6D68E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0778" y="2437522"/>
            <a:ext cx="9144000" cy="1655762"/>
          </a:xfrm>
          <a:noFill/>
        </p:spPr>
        <p:txBody>
          <a:bodyPr/>
          <a:lstStyle/>
          <a:p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Blonde_Marisa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23-9-17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86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6BCB1-401B-4CB6-9B00-EBEEF3AB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7FD25C5-F6FC-4C7E-BB2F-58DA0F2A6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406313" cy="4706679"/>
          </a:xfrm>
        </p:spPr>
      </p:pic>
    </p:spTree>
    <p:extLst>
      <p:ext uri="{BB962C8B-B14F-4D97-AF65-F5344CB8AC3E}">
        <p14:creationId xmlns:p14="http://schemas.microsoft.com/office/powerpoint/2010/main" val="7235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A7EC2-65CD-4446-BCAA-2AAD94C0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51599-B636-4B85-B88D-2D6A28F8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只有加法减法两种情况</a:t>
            </a:r>
            <a:endParaRPr lang="en-US" altLang="zh-CN" dirty="0"/>
          </a:p>
          <a:p>
            <a:r>
              <a:rPr lang="zh-CN" altLang="en-US" dirty="0"/>
              <a:t>先考虑加法，枚举等号右边的和数，其范围为</a:t>
            </a:r>
            <a:r>
              <a:rPr lang="en-US" altLang="zh-CN" dirty="0"/>
              <a:t>0-n</a:t>
            </a:r>
            <a:r>
              <a:rPr lang="zh-CN" altLang="en-US" dirty="0"/>
              <a:t>，假设为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那么把</a:t>
            </a:r>
            <a:r>
              <a:rPr lang="en-US" altLang="zh-CN" dirty="0" err="1"/>
              <a:t>i</a:t>
            </a:r>
            <a:r>
              <a:rPr lang="zh-CN" altLang="en-US" dirty="0"/>
              <a:t>拆成两个非负数（因为这两个数不能超过</a:t>
            </a:r>
            <a:r>
              <a:rPr lang="en-US" altLang="zh-CN" dirty="0"/>
              <a:t>n</a:t>
            </a:r>
            <a:r>
              <a:rPr lang="zh-CN" altLang="en-US" dirty="0"/>
              <a:t>）之和，</a:t>
            </a:r>
            <a:r>
              <a:rPr lang="en-US" altLang="zh-CN" dirty="0"/>
              <a:t>0+i=1+i-1...=i+0</a:t>
            </a:r>
            <a:r>
              <a:rPr lang="zh-CN" altLang="en-US" dirty="0"/>
              <a:t>，共</a:t>
            </a:r>
            <a:r>
              <a:rPr lang="en-US" altLang="zh-CN" dirty="0"/>
              <a:t>i+1</a:t>
            </a:r>
            <a:r>
              <a:rPr lang="zh-CN" altLang="en-US" dirty="0"/>
              <a:t>种。</a:t>
            </a:r>
            <a:endParaRPr lang="en-US" altLang="zh-CN" dirty="0"/>
          </a:p>
          <a:p>
            <a:r>
              <a:rPr lang="zh-CN" altLang="en-US" dirty="0"/>
              <a:t>接着考虑减法，可以转化为加法，</a:t>
            </a:r>
            <a:r>
              <a:rPr lang="en-US" altLang="zh-CN" dirty="0"/>
              <a:t>A-B=C</a:t>
            </a:r>
            <a:r>
              <a:rPr lang="zh-CN" altLang="en-US" dirty="0"/>
              <a:t>转换为</a:t>
            </a:r>
            <a:r>
              <a:rPr lang="en-US" altLang="zh-CN" dirty="0"/>
              <a:t>A=B+C</a:t>
            </a:r>
            <a:r>
              <a:rPr lang="zh-CN" altLang="en-US" dirty="0"/>
              <a:t>，情况数是一样的，共</a:t>
            </a:r>
            <a:r>
              <a:rPr lang="en-US" altLang="zh-CN" dirty="0"/>
              <a:t>i+1</a:t>
            </a:r>
            <a:r>
              <a:rPr lang="zh-CN" altLang="en-US" dirty="0"/>
              <a:t>种。那么对于每一个</a:t>
            </a:r>
            <a:r>
              <a:rPr lang="en-US" altLang="zh-CN" dirty="0" err="1"/>
              <a:t>i</a:t>
            </a:r>
            <a:r>
              <a:rPr lang="zh-CN" altLang="en-US" dirty="0"/>
              <a:t>都有</a:t>
            </a:r>
            <a:r>
              <a:rPr lang="en-US" altLang="zh-CN" dirty="0"/>
              <a:t>2*(i+1)</a:t>
            </a:r>
            <a:r>
              <a:rPr lang="zh-CN" altLang="en-US" dirty="0"/>
              <a:t>种。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88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56D42-DF27-4C73-BB74-B1E29113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65" y="3916695"/>
            <a:ext cx="5888665" cy="4351338"/>
          </a:xfrm>
        </p:spPr>
        <p:txBody>
          <a:bodyPr/>
          <a:lstStyle/>
          <a:p>
            <a:r>
              <a:rPr lang="en-US" altLang="zh-CN" b="1" dirty="0" err="1"/>
              <a:t>i</a:t>
            </a:r>
            <a:r>
              <a:rPr lang="zh-CN" altLang="en-US" b="1" dirty="0"/>
              <a:t>的范围又是</a:t>
            </a:r>
            <a:r>
              <a:rPr lang="en-US" altLang="zh-CN" b="1" dirty="0"/>
              <a:t>0-n</a:t>
            </a:r>
            <a:r>
              <a:rPr lang="zh-CN" altLang="en-US" b="1" dirty="0"/>
              <a:t>，那么一共就是：</a:t>
            </a:r>
            <a:r>
              <a:rPr lang="en-US" altLang="zh-CN" b="1" dirty="0"/>
              <a:t>2*(0+1)+2*(1+1)+...+2*(n+1)=2*(1+2+...+n+(n+1))=(n+1)*(n+2)</a:t>
            </a:r>
            <a:r>
              <a:rPr lang="zh-CN" altLang="en-US" b="1" dirty="0"/>
              <a:t>种可能。</a:t>
            </a:r>
          </a:p>
        </p:txBody>
      </p:sp>
    </p:spTree>
    <p:extLst>
      <p:ext uri="{BB962C8B-B14F-4D97-AF65-F5344CB8AC3E}">
        <p14:creationId xmlns:p14="http://schemas.microsoft.com/office/powerpoint/2010/main" val="11886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B13108-E8F5-4524-A2AA-6F6A53652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02" y="49619"/>
            <a:ext cx="7336098" cy="6858000"/>
          </a:xfrm>
        </p:spPr>
      </p:pic>
    </p:spTree>
    <p:extLst>
      <p:ext uri="{BB962C8B-B14F-4D97-AF65-F5344CB8AC3E}">
        <p14:creationId xmlns:p14="http://schemas.microsoft.com/office/powerpoint/2010/main" val="300076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6A17A-B13C-47A3-8017-FEE58AB6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496" y="2420753"/>
            <a:ext cx="5243625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Thanks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！</a:t>
            </a:r>
            <a:b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</a:t>
            </a:r>
            <a:r>
              <a:rPr lang="en-US" altLang="zh-CN" sz="27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By </a:t>
            </a:r>
            <a:r>
              <a:rPr lang="en-US" altLang="zh-CN" sz="27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Blonde_Marisa</a:t>
            </a:r>
            <a:endParaRPr lang="zh-CN" altLang="en-US" sz="27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67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Adobe 黑体 Std R</vt:lpstr>
      <vt:lpstr>等线</vt:lpstr>
      <vt:lpstr>等线 Light</vt:lpstr>
      <vt:lpstr>Arial</vt:lpstr>
      <vt:lpstr>Office 主题​​</vt:lpstr>
      <vt:lpstr>C1-F</vt:lpstr>
      <vt:lpstr>PowerPoint 演示文稿</vt:lpstr>
      <vt:lpstr>PowerPoint 演示文稿</vt:lpstr>
      <vt:lpstr>PowerPoint 演示文稿</vt:lpstr>
      <vt:lpstr>PowerPoint 演示文稿</vt:lpstr>
      <vt:lpstr>Thanks！      By Blonde_Marisa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C1-F</dc:title>
  <dc:creator>Vicenzo Cilli</dc:creator>
  <cp:lastModifiedBy>Vicenzo Cilli</cp:lastModifiedBy>
  <cp:revision>7</cp:revision>
  <dcterms:created xsi:type="dcterms:W3CDTF">2023-09-17T12:53:34Z</dcterms:created>
  <dcterms:modified xsi:type="dcterms:W3CDTF">2023-09-17T13:48:15Z</dcterms:modified>
</cp:coreProperties>
</file>