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png"/><Relationship Id="rId3" Type="http://schemas.openxmlformats.org/officeDocument/2006/relationships/tags" Target="../tags/tag64.xml"/><Relationship Id="rId2" Type="http://schemas.openxmlformats.org/officeDocument/2006/relationships/image" Target="../media/image9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C1/G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题目简述与分析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36930" y="2367280"/>
            <a:ext cx="39751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本题大意为共有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个流星雨，分别在第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s[i]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天第一次被观察到，以后每隔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d[i]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天会被观察到一次。一只小猫从第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t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天开始观察流星雨，问小猫最早能在哪一天观察到流星雨，且该日观察到流星雨的最小编号是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多少。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26075" y="0"/>
            <a:ext cx="4643755" cy="355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24500" y="3559175"/>
            <a:ext cx="4446905" cy="3056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100" y="1115060"/>
            <a:ext cx="46564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首先遍历流星雨数组，如果初次到来的时间大于等于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，那么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k[i]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就是该流星雨被初次观察到的时间。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k[i]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min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进行比较，确定是否要更新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min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ff(ff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用来存储目前最早观察到的流星雨编号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。如果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k[i]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大于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，就逐个增加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d[i]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，直到大于等于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为止。然后将此时的时间和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min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比较，确定是否要更新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min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。遍历完成后输出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min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ff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即可。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0760" y="1007745"/>
            <a:ext cx="3048000" cy="511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宽屏</PresentationFormat>
  <Paragraphs>24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顺理成章</cp:lastModifiedBy>
  <cp:revision>155</cp:revision>
  <dcterms:created xsi:type="dcterms:W3CDTF">2019-06-19T02:08:00Z</dcterms:created>
  <dcterms:modified xsi:type="dcterms:W3CDTF">2023-09-17T08:16:07Z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2801DB89594D40819BE5E842951C1EE4_11</vt:lpwstr>
  </property>
</Properties>
</file>