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5662B-01C8-C2AB-A889-BA6C74924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F1AD31-6771-67F8-D1D7-34BF31DE5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DA3AD-6EA2-0333-E740-A3938E4B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4625-FF9A-44BC-8F54-2E691692A91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50F372-EF22-95E8-86D2-CA3F7BD6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28BF67-D5D1-13A6-E6C2-B91F0F98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1B82-DC2B-496A-AD2A-ED1C87F7A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27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8659C-1659-98A8-1469-AA8EEEBB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870C98-64E9-F202-F881-9EC86DDAA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BE49C-1829-2A48-C700-EBC65779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4625-FF9A-44BC-8F54-2E691692A91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02C6A4-1EC5-59FF-83DD-A28638E7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FFE7A4-3D3A-88F7-F94C-95E7FCDA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1B82-DC2B-496A-AD2A-ED1C87F7A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59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9CC9D7-918E-4DF1-82A4-028624913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6D804B-C089-C243-3512-13B17D70F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D59822-FC3B-9525-6981-515688FD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4625-FF9A-44BC-8F54-2E691692A91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6134EE-8D9A-6C5F-299E-B0EF6C6D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FAAB9-0553-12C3-AB09-BA84DC50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1B82-DC2B-496A-AD2A-ED1C87F7A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60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D3856-D58D-53EA-2723-AF09F24F5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FA290D-7077-4B98-6CB9-CD51FEBC5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B03D04-43B1-2F81-7AB2-37A94659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4625-FF9A-44BC-8F54-2E691692A91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5E033-E590-A228-7784-FF5462C8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0E84C-AF85-EBB1-404D-CDC0C8AA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1B82-DC2B-496A-AD2A-ED1C87F7A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14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9D4D9-87A9-4A68-CF8A-E67557B97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1321CB-E5E6-668B-AF1E-03DFEE120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D05247-660B-7086-960C-5CF39420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4625-FF9A-44BC-8F54-2E691692A91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C8891C-2E50-7E90-4BA0-19D2720E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F3D65F-AF19-660E-A524-F5BCAA64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1B82-DC2B-496A-AD2A-ED1C87F7A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5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E37EC-7604-30EB-5E85-4D7CC047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DE0F0-5076-6EC5-D2F5-8D237CB30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05B8D4-69C2-B6B1-1845-69988BE79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F00D0B-9ECD-7DDC-3C7E-D092DD78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4625-FF9A-44BC-8F54-2E691692A91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9ABBB6-5B03-3BAA-85D4-14BAD0B0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F8E232-A6FC-5485-1CEA-C8DB18C17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1B82-DC2B-496A-AD2A-ED1C87F7A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9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ABA6D-F1D5-4408-1721-3B1F5604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501FA0-55A5-C250-959A-620E5924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0FD41A-C17D-0B74-10EB-7B481696E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FFFE77-ADB1-3AAF-AB63-34E5F11EC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C178C4-CAD1-4155-95BA-8CA303F3D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387347-6433-9272-23FA-B063A790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4625-FF9A-44BC-8F54-2E691692A91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7CDC50-D6BA-2CF4-9C62-3A287C27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F90FB1-4B52-92DD-235A-3F142289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1B82-DC2B-496A-AD2A-ED1C87F7A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91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CDD59-9B1E-0D25-31A6-F73308B0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6ACD80-5654-9C8F-63ED-A0C863A8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4625-FF9A-44BC-8F54-2E691692A91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2C2633-DAD6-76CF-37D1-C79B97D1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3D5137-6B3E-B195-3004-18B21811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1B82-DC2B-496A-AD2A-ED1C87F7A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67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0C61A4-CBD6-66AA-7D4C-5648F5CE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4625-FF9A-44BC-8F54-2E691692A91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3D2A0A-59C1-C3A2-D656-74DA52D8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97DEDD-F5AC-C9B2-B42C-06CC272A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1B82-DC2B-496A-AD2A-ED1C87F7A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8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35791-9FBC-F1FE-A896-4114455F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BB566-515B-62C1-1122-C989BB73E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1C8FFE-4E73-65A6-3812-B2BDEB7AD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DC7128-500C-D300-849B-C617EE59B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4625-FF9A-44BC-8F54-2E691692A91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0B5E07-855D-F555-17A4-B1A03520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E452E7-B0AD-64D8-E80B-E8258261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1B82-DC2B-496A-AD2A-ED1C87F7A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29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0D1A8-F7BD-96BA-5CFA-39E3C942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AEB042-D53C-3325-A23C-8C8E753AE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A5A9E5-ECF7-8020-3DB0-A57E8D36F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31098D-322F-4EF7-8CD2-B8307D8D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4625-FF9A-44BC-8F54-2E691692A91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724DBC-AC85-A938-9575-D2C56DD4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782D8C-5493-78D9-CC3F-1EE220D9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1B82-DC2B-496A-AD2A-ED1C87F7A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75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AFF752-492E-C8D9-818A-6BEDC246E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BACB55-8C86-CDB9-380B-350366D5F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E17B9B-BEB9-AA4E-B88F-AEA7EFC13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44625-FF9A-44BC-8F54-2E691692A91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FEE252-C827-8D09-7B4C-6B197A784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3C4F67-EC26-C39F-EC9D-8721B168C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E1B82-DC2B-496A-AD2A-ED1C87F7A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B033A-42BA-FF77-8B0F-7DD10E1DF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46517"/>
          </a:xfrm>
        </p:spPr>
        <p:txBody>
          <a:bodyPr/>
          <a:lstStyle/>
          <a:p>
            <a:r>
              <a:rPr lang="en-US" altLang="zh-CN" dirty="0"/>
              <a:t>C1-G</a:t>
            </a:r>
            <a:r>
              <a:rPr lang="zh-CN" altLang="en-US" dirty="0"/>
              <a:t>题解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D6CD5E-A8DF-6ED3-C4A1-8E4479E0B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053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0066D-A7AA-09F1-21EE-B37EE679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437640" cy="711835"/>
          </a:xfrm>
        </p:spPr>
        <p:txBody>
          <a:bodyPr/>
          <a:lstStyle/>
          <a:p>
            <a:r>
              <a:rPr lang="zh-CN" altLang="en-US" dirty="0"/>
              <a:t>题目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2E852-4246-D2CF-BAC9-89596A7B0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1772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给出若干组 </a:t>
            </a:r>
            <a:r>
              <a:rPr lang="en-US" altLang="zh-CN" dirty="0"/>
              <a:t>&lt;</a:t>
            </a:r>
            <a:r>
              <a:rPr lang="en-US" altLang="zh-CN" dirty="0" err="1"/>
              <a:t>si</a:t>
            </a:r>
            <a:r>
              <a:rPr lang="en-US" altLang="zh-CN" dirty="0"/>
              <a:t>, di&gt;,</a:t>
            </a:r>
            <a:r>
              <a:rPr lang="zh-CN" altLang="en-US" dirty="0"/>
              <a:t> 对于给定的 </a:t>
            </a:r>
            <a:r>
              <a:rPr lang="en-US" altLang="zh-CN" dirty="0"/>
              <a:t>t , </a:t>
            </a:r>
            <a:r>
              <a:rPr lang="zh-CN" altLang="en-US" dirty="0"/>
              <a:t>找到一个最小的 </a:t>
            </a:r>
            <a:r>
              <a:rPr lang="en-US" altLang="zh-CN" dirty="0"/>
              <a:t>m , </a:t>
            </a:r>
            <a:r>
              <a:rPr lang="zh-CN" altLang="en-US" dirty="0"/>
              <a:t>使得存在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和自然数 </a:t>
            </a:r>
            <a:r>
              <a:rPr lang="en-US" altLang="zh-CN" dirty="0"/>
              <a:t>k </a:t>
            </a:r>
            <a:r>
              <a:rPr lang="zh-CN" altLang="en-US" dirty="0"/>
              <a:t>满足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si</a:t>
            </a:r>
            <a:r>
              <a:rPr lang="en-US" altLang="zh-CN" dirty="0"/>
              <a:t> + di * k = m </a:t>
            </a:r>
            <a:r>
              <a:rPr lang="zh-CN" altLang="en-US" dirty="0"/>
              <a:t>≥</a:t>
            </a:r>
            <a:r>
              <a:rPr lang="en-US" altLang="zh-CN" dirty="0"/>
              <a:t> t;</a:t>
            </a:r>
          </a:p>
          <a:p>
            <a:pPr marL="0" indent="0">
              <a:buNone/>
            </a:pPr>
            <a:r>
              <a:rPr lang="zh-CN" altLang="en-US" dirty="0"/>
              <a:t>其中若有多个</a:t>
            </a:r>
            <a:r>
              <a:rPr lang="en-US" altLang="zh-CN" dirty="0" err="1"/>
              <a:t>i</a:t>
            </a:r>
            <a:r>
              <a:rPr lang="zh-CN" altLang="en-US" dirty="0"/>
              <a:t>满足条件，取最小的 </a:t>
            </a:r>
            <a:r>
              <a:rPr lang="en-US" altLang="zh-CN" dirty="0"/>
              <a:t>i 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810B9B-F5D3-342A-FDB8-F66D01E9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737" y="365125"/>
            <a:ext cx="3939063" cy="627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8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E9441-E3E3-BA89-8865-AAFCC8C66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417320" cy="803275"/>
          </a:xfrm>
        </p:spPr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29492-7ECA-67FA-DAAB-EB9BBAFCC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0" y="1571625"/>
            <a:ext cx="648716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对于每一对 </a:t>
            </a:r>
            <a:r>
              <a:rPr lang="en-US" altLang="zh-CN" dirty="0"/>
              <a:t>&lt;</a:t>
            </a:r>
            <a:r>
              <a:rPr lang="en-US" altLang="zh-CN" dirty="0" err="1"/>
              <a:t>si</a:t>
            </a:r>
            <a:r>
              <a:rPr lang="en-US" altLang="zh-CN" dirty="0"/>
              <a:t>, di&gt; ,</a:t>
            </a:r>
            <a:r>
              <a:rPr lang="zh-CN" altLang="en-US" dirty="0"/>
              <a:t> 我们要取到一个使得 </a:t>
            </a:r>
            <a:r>
              <a:rPr lang="en-US" altLang="zh-CN" dirty="0"/>
              <a:t>m – t </a:t>
            </a:r>
            <a:r>
              <a:rPr lang="zh-CN" altLang="en-US" dirty="0"/>
              <a:t>最小的</a:t>
            </a:r>
            <a:r>
              <a:rPr lang="en-US" altLang="zh-CN" dirty="0"/>
              <a:t> k , </a:t>
            </a:r>
            <a:r>
              <a:rPr lang="zh-CN" altLang="en-US" dirty="0"/>
              <a:t>由数学方法知道如果</a:t>
            </a:r>
            <a:r>
              <a:rPr lang="en-US" altLang="zh-CN" dirty="0"/>
              <a:t> </a:t>
            </a:r>
            <a:r>
              <a:rPr lang="en-US" altLang="zh-CN" dirty="0" err="1"/>
              <a:t>si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t </a:t>
            </a:r>
            <a:r>
              <a:rPr lang="zh-CN" altLang="en-US" dirty="0"/>
              <a:t>的距离是</a:t>
            </a:r>
            <a:r>
              <a:rPr lang="en-US" altLang="zh-CN" dirty="0"/>
              <a:t> di </a:t>
            </a:r>
            <a:r>
              <a:rPr lang="zh-CN" altLang="en-US" dirty="0"/>
              <a:t>的倍数时</a:t>
            </a:r>
            <a:r>
              <a:rPr lang="en-US" altLang="zh-CN" dirty="0"/>
              <a:t>, m = t , </a:t>
            </a:r>
            <a:r>
              <a:rPr lang="zh-CN" altLang="en-US" dirty="0"/>
              <a:t>否则则可以推出 </a:t>
            </a:r>
            <a:r>
              <a:rPr lang="en-US" altLang="zh-CN" dirty="0"/>
              <a:t>k0 = [ ( t – </a:t>
            </a:r>
            <a:r>
              <a:rPr lang="en-US" altLang="zh-CN" dirty="0" err="1"/>
              <a:t>si</a:t>
            </a:r>
            <a:r>
              <a:rPr lang="en-US" altLang="zh-CN" dirty="0"/>
              <a:t> ) / di ] </a:t>
            </a:r>
            <a:r>
              <a:rPr lang="zh-CN" altLang="en-US" dirty="0"/>
              <a:t>为使得 </a:t>
            </a:r>
            <a:r>
              <a:rPr lang="en-US" altLang="zh-CN" dirty="0"/>
              <a:t>m &lt; t </a:t>
            </a:r>
            <a:r>
              <a:rPr lang="zh-CN" altLang="en-US" dirty="0"/>
              <a:t>的最大的</a:t>
            </a:r>
            <a:r>
              <a:rPr lang="en-US" altLang="zh-CN" dirty="0"/>
              <a:t> k , </a:t>
            </a:r>
            <a:r>
              <a:rPr lang="zh-CN" altLang="en-US" dirty="0"/>
              <a:t>在此基础上 </a:t>
            </a:r>
            <a:r>
              <a:rPr lang="en-US" altLang="zh-CN" dirty="0"/>
              <a:t>+ 1 </a:t>
            </a:r>
            <a:r>
              <a:rPr lang="zh-CN" altLang="en-US" dirty="0"/>
              <a:t>即可得到满足题意的最小的</a:t>
            </a:r>
            <a:r>
              <a:rPr lang="en-US" altLang="zh-CN" dirty="0"/>
              <a:t> k .</a:t>
            </a:r>
            <a:r>
              <a:rPr lang="zh-CN" altLang="en-US" dirty="0"/>
              <a:t> 由于只有 </a:t>
            </a:r>
            <a:r>
              <a:rPr lang="en-US" altLang="zh-CN" dirty="0"/>
              <a:t>m &lt; </a:t>
            </a:r>
            <a:r>
              <a:rPr lang="en-US" altLang="zh-CN" dirty="0" err="1"/>
              <a:t>ans</a:t>
            </a:r>
            <a:r>
              <a:rPr lang="en-US" altLang="zh-CN" dirty="0"/>
              <a:t> </a:t>
            </a:r>
            <a:r>
              <a:rPr lang="zh-CN" altLang="en-US" dirty="0"/>
              <a:t>时才更新答案 </a:t>
            </a:r>
            <a:r>
              <a:rPr lang="en-US" altLang="zh-CN" dirty="0"/>
              <a:t>, </a:t>
            </a:r>
            <a:r>
              <a:rPr lang="zh-CN" altLang="en-US" dirty="0"/>
              <a:t>按照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顺序枚举即可保证答案相等时后来的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不会更新答案</a:t>
            </a:r>
            <a:r>
              <a:rPr lang="en-US" altLang="zh-CN" dirty="0"/>
              <a:t>,</a:t>
            </a:r>
            <a:r>
              <a:rPr lang="zh-CN" altLang="en-US" dirty="0"/>
              <a:t> 能保证求得满足题意的最小的 </a:t>
            </a:r>
            <a:r>
              <a:rPr lang="en-US" altLang="zh-CN" dirty="0" err="1"/>
              <a:t>i</a:t>
            </a:r>
            <a:r>
              <a:rPr lang="en-US" altLang="zh-CN" dirty="0"/>
              <a:t> 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44460C-989E-874D-17C9-9EA4CC321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175" y="643648"/>
            <a:ext cx="4031329" cy="55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6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771D9-91B2-7866-7598-2810E70B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感谢聆听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291D5-41D1-12F5-0881-4BD690AC6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376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C1-G题解</vt:lpstr>
      <vt:lpstr>题目</vt:lpstr>
      <vt:lpstr>分析</vt:lpstr>
      <vt:lpstr>感谢聆听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C1-G题解</dc:title>
  <dc:creator>Peng Zhengming</dc:creator>
  <cp:lastModifiedBy>Peng Zhengming</cp:lastModifiedBy>
  <cp:revision>1</cp:revision>
  <dcterms:created xsi:type="dcterms:W3CDTF">2023-09-18T15:32:05Z</dcterms:created>
  <dcterms:modified xsi:type="dcterms:W3CDTF">2023-09-18T15:32:27Z</dcterms:modified>
</cp:coreProperties>
</file>