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6"/>
  </p:handoutMasterIdLst>
  <p:sldIdLst>
    <p:sldId id="843" r:id="rId3"/>
    <p:sldId id="855" r:id="rId5"/>
    <p:sldId id="856" r:id="rId6"/>
    <p:sldId id="857" r:id="rId7"/>
    <p:sldId id="858" r:id="rId8"/>
    <p:sldId id="844" r:id="rId9"/>
    <p:sldId id="860" r:id="rId10"/>
    <p:sldId id="859" r:id="rId11"/>
    <p:sldId id="861" r:id="rId12"/>
    <p:sldId id="862" r:id="rId13"/>
    <p:sldId id="864" r:id="rId14"/>
    <p:sldId id="865" r:id="rId15"/>
    <p:sldId id="866" r:id="rId16"/>
    <p:sldId id="867" r:id="rId17"/>
    <p:sldId id="868" r:id="rId18"/>
    <p:sldId id="869" r:id="rId19"/>
    <p:sldId id="870" r:id="rId20"/>
    <p:sldId id="871" r:id="rId21"/>
    <p:sldId id="872" r:id="rId22"/>
    <p:sldId id="873" r:id="rId23"/>
    <p:sldId id="874" r:id="rId24"/>
    <p:sldId id="875" r:id="rId25"/>
  </p:sldIdLst>
  <p:sldSz cx="12192000" cy="6858000"/>
  <p:notesSz cx="6669405" cy="9820275"/>
  <p:custDataLst>
    <p:tags r:id="rId30"/>
  </p:custDataLst>
  <p:defaultTex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16" userDrawn="1">
          <p15:clr>
            <a:srgbClr val="A4A3A4"/>
          </p15:clr>
        </p15:guide>
        <p15:guide id="2" pos="38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99"/>
    <a:srgbClr val="A6464B"/>
    <a:srgbClr val="4B44A8"/>
    <a:srgbClr val="FFFF00"/>
    <a:srgbClr val="000000"/>
    <a:srgbClr val="FFFF66"/>
    <a:srgbClr val="FF3300"/>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204"/>
    <p:restoredTop sz="81065"/>
  </p:normalViewPr>
  <p:slideViewPr>
    <p:cSldViewPr snapToGrid="0" showGuides="1">
      <p:cViewPr>
        <p:scale>
          <a:sx n="90" d="100"/>
          <a:sy n="90" d="100"/>
        </p:scale>
        <p:origin x="1337" y="442"/>
      </p:cViewPr>
      <p:guideLst>
        <p:guide orient="horz" pos="2216"/>
        <p:guide pos="3846"/>
      </p:guideLst>
    </p:cSldViewPr>
  </p:slideViewPr>
  <p:outlineViewPr>
    <p:cViewPr>
      <p:scale>
        <a:sx n="33" d="100"/>
        <a:sy n="33" d="100"/>
      </p:scale>
      <p:origin x="0" y="0"/>
    </p:cViewPr>
  </p:outlineViewPr>
  <p:notesTextViewPr>
    <p:cViewPr>
      <p:scale>
        <a:sx n="3" d="2"/>
        <a:sy n="3" d="2"/>
      </p:scale>
      <p:origin x="0" y="0"/>
    </p:cViewPr>
  </p:notesTextViewPr>
  <p:sorterViewPr showFormatting="0">
    <p:cViewPr>
      <p:scale>
        <a:sx n="66" d="100"/>
        <a:sy n="66" d="100"/>
      </p:scale>
      <p:origin x="0" y="148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gs" Target="tags/tag155.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35554" name="Rectangle 2"/>
          <p:cNvSpPr>
            <a:spLocks noGrp="1" noChangeArrowheads="1"/>
          </p:cNvSpPr>
          <p:nvPr>
            <p:ph type="hdr" sz="quarter"/>
          </p:nvPr>
        </p:nvSpPr>
        <p:spPr bwMode="auto">
          <a:xfrm>
            <a:off x="0" y="0"/>
            <a:ext cx="2889250" cy="490538"/>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Tahoma" panose="020B060403050404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35555" name="Rectangle 3"/>
          <p:cNvSpPr>
            <a:spLocks noGrp="1" noChangeArrowheads="1"/>
          </p:cNvSpPr>
          <p:nvPr>
            <p:ph type="dt" sz="quarter" idx="1"/>
          </p:nvPr>
        </p:nvSpPr>
        <p:spPr bwMode="auto">
          <a:xfrm>
            <a:off x="3779838" y="0"/>
            <a:ext cx="2889250" cy="490538"/>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Tahoma" panose="020B060403050404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35556" name="Rectangle 4"/>
          <p:cNvSpPr>
            <a:spLocks noGrp="1" noChangeArrowheads="1"/>
          </p:cNvSpPr>
          <p:nvPr>
            <p:ph type="ftr" sz="quarter" idx="2"/>
          </p:nvPr>
        </p:nvSpPr>
        <p:spPr bwMode="auto">
          <a:xfrm>
            <a:off x="0" y="9329738"/>
            <a:ext cx="2889250" cy="490538"/>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Tahoma" panose="020B060403050404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35557" name="Rectangle 5"/>
          <p:cNvSpPr>
            <a:spLocks noGrp="1" noChangeArrowheads="1"/>
          </p:cNvSpPr>
          <p:nvPr>
            <p:ph type="sldNum" sz="quarter" idx="3"/>
          </p:nvPr>
        </p:nvSpPr>
        <p:spPr bwMode="auto">
          <a:xfrm>
            <a:off x="3779838" y="9329738"/>
            <a:ext cx="2889250" cy="490538"/>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427F6D25-6181-4990-92ED-B342D4F471FA}" type="slidenum">
              <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8434" name="Rectangle 2"/>
          <p:cNvSpPr>
            <a:spLocks noGrp="1" noChangeArrowheads="1"/>
          </p:cNvSpPr>
          <p:nvPr>
            <p:ph type="hdr" sz="quarter"/>
          </p:nvPr>
        </p:nvSpPr>
        <p:spPr bwMode="auto">
          <a:xfrm>
            <a:off x="0" y="0"/>
            <a:ext cx="2889250" cy="490538"/>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1"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435" name="Rectangle 3"/>
          <p:cNvSpPr>
            <a:spLocks noGrp="1" noChangeArrowheads="1"/>
          </p:cNvSpPr>
          <p:nvPr>
            <p:ph type="dt" idx="1"/>
          </p:nvPr>
        </p:nvSpPr>
        <p:spPr bwMode="auto">
          <a:xfrm>
            <a:off x="3779838" y="0"/>
            <a:ext cx="2889250" cy="490538"/>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1" sz="120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TextEdit="1"/>
          </p:cNvSpPr>
          <p:nvPr>
            <p:ph type="sldImg" idx="2"/>
          </p:nvPr>
        </p:nvSpPr>
        <p:spPr>
          <a:xfrm>
            <a:off x="61913" y="736600"/>
            <a:ext cx="6545262" cy="3683000"/>
          </a:xfrm>
          <a:prstGeom prst="rect">
            <a:avLst/>
          </a:prstGeom>
          <a:noFill/>
          <a:ln w="9525" cap="flat" cmpd="sng">
            <a:solidFill>
              <a:srgbClr val="000000"/>
            </a:solidFill>
            <a:prstDash val="solid"/>
            <a:miter/>
            <a:headEnd type="none" w="med" len="med"/>
            <a:tailEnd type="none" w="med" len="med"/>
          </a:ln>
        </p:spPr>
      </p:sp>
      <p:sp>
        <p:nvSpPr>
          <p:cNvPr id="18437" name="Rectangle 5"/>
          <p:cNvSpPr>
            <a:spLocks noGrp="1" noChangeArrowheads="1"/>
          </p:cNvSpPr>
          <p:nvPr>
            <p:ph type="body" sz="quarter" idx="3"/>
          </p:nvPr>
        </p:nvSpPr>
        <p:spPr bwMode="auto">
          <a:xfrm>
            <a:off x="889000" y="4664075"/>
            <a:ext cx="4891088" cy="44196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438" name="Rectangle 6"/>
          <p:cNvSpPr>
            <a:spLocks noGrp="1" noChangeArrowheads="1"/>
          </p:cNvSpPr>
          <p:nvPr>
            <p:ph type="ftr" sz="quarter" idx="4"/>
          </p:nvPr>
        </p:nvSpPr>
        <p:spPr bwMode="auto">
          <a:xfrm>
            <a:off x="0" y="9329738"/>
            <a:ext cx="2889250" cy="490538"/>
          </a:xfrm>
          <a:prstGeom prst="rect">
            <a:avLst/>
          </a:prstGeom>
          <a:noFill/>
          <a:ln w="9525">
            <a:noFill/>
            <a:miter lim="800000"/>
          </a:ln>
          <a:effectLst/>
        </p:spPr>
        <p:txBody>
          <a:bodyPr vert="horz" wrap="square" lIns="91440" tIns="45720" rIns="91440" bIns="45720" numCol="1" anchor="b" anchorCtr="0" compatLnSpc="1"/>
          <a:lstStyle>
            <a:lvl1pPr eaLnBrk="1" hangingPunct="1">
              <a:defRPr kumimoji="1"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439" name="Rectangle 7"/>
          <p:cNvSpPr>
            <a:spLocks noGrp="1" noChangeArrowheads="1"/>
          </p:cNvSpPr>
          <p:nvPr>
            <p:ph type="sldNum" sz="quarter" idx="5"/>
          </p:nvPr>
        </p:nvSpPr>
        <p:spPr bwMode="auto">
          <a:xfrm>
            <a:off x="3779838" y="9329738"/>
            <a:ext cx="2889250" cy="490538"/>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1"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E239D7B-9731-44A0-9630-3BCC86172667}" type="slidenum">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7"/>
          <p:cNvSpPr txBox="1">
            <a:spLocks noGrp="1"/>
          </p:cNvSpPr>
          <p:nvPr>
            <p:ph type="sldNum" sz="quarter"/>
          </p:nvPr>
        </p:nvSpPr>
        <p:spPr>
          <a:xfrm>
            <a:off x="3779838" y="9329738"/>
            <a:ext cx="2889250" cy="49053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8195" name="Rectangle 2"/>
          <p:cNvSpPr>
            <a:spLocks noTextEdit="1"/>
          </p:cNvSpPr>
          <p:nvPr>
            <p:ph type="sldImg"/>
          </p:nvPr>
        </p:nvSpPr>
        <p:spPr>
          <a:ln/>
        </p:spPr>
      </p:sp>
      <p:sp>
        <p:nvSpPr>
          <p:cNvPr id="8196" name="Rectangle 3"/>
          <p:cNvSpPr>
            <a:spLocks noGrp="1"/>
          </p:cNvSpPr>
          <p:nvPr>
            <p:ph type="body" idx="1"/>
          </p:nvPr>
        </p:nvSpPr>
        <p:spPr>
          <a:ln/>
        </p:spPr>
        <p:txBody>
          <a:bodyPr wrap="square" lIns="91440" tIns="45720" rIns="91440" bIns="45720" anchor="t" anchorCtr="0"/>
          <a:p>
            <a:pPr lvl="0" eaLnBrk="1" hangingPunct="1"/>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7"/>
          <p:cNvSpPr txBox="1">
            <a:spLocks noGrp="1"/>
          </p:cNvSpPr>
          <p:nvPr>
            <p:ph type="sldNum" sz="quarter"/>
          </p:nvPr>
        </p:nvSpPr>
        <p:spPr>
          <a:xfrm>
            <a:off x="3779838" y="9329738"/>
            <a:ext cx="2889250" cy="49053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8195" name="Rectangle 2"/>
          <p:cNvSpPr>
            <a:spLocks noTextEdit="1"/>
          </p:cNvSpPr>
          <p:nvPr>
            <p:ph type="sldImg"/>
          </p:nvPr>
        </p:nvSpPr>
        <p:spPr/>
      </p:sp>
      <p:sp>
        <p:nvSpPr>
          <p:cNvPr id="8196" name="Rectangle 3"/>
          <p:cNvSpPr>
            <a:spLocks noGrp="1"/>
          </p:cNvSpPr>
          <p:nvPr>
            <p:ph type="body" idx="1"/>
          </p:nvPr>
        </p:nvSpPr>
        <p:spPr/>
        <p:txBody>
          <a:bodyPr wrap="square" lIns="91440" tIns="45720" rIns="91440" bIns="45720" anchor="t" anchorCtr="0"/>
          <a:p>
            <a:pPr lvl="0" eaLnBrk="1" hangingPunct="1"/>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7"/>
          <p:cNvSpPr txBox="1">
            <a:spLocks noGrp="1"/>
          </p:cNvSpPr>
          <p:nvPr>
            <p:ph type="sldNum" sz="quarter"/>
          </p:nvPr>
        </p:nvSpPr>
        <p:spPr>
          <a:xfrm>
            <a:off x="3779838" y="9329738"/>
            <a:ext cx="2889250" cy="49053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8195" name="Rectangle 2"/>
          <p:cNvSpPr>
            <a:spLocks noTextEdit="1"/>
          </p:cNvSpPr>
          <p:nvPr>
            <p:ph type="sldImg"/>
          </p:nvPr>
        </p:nvSpPr>
        <p:spPr/>
      </p:sp>
      <p:sp>
        <p:nvSpPr>
          <p:cNvPr id="8196" name="Rectangle 3"/>
          <p:cNvSpPr>
            <a:spLocks noGrp="1"/>
          </p:cNvSpPr>
          <p:nvPr>
            <p:ph type="body" idx="1"/>
          </p:nvPr>
        </p:nvSpPr>
        <p:spPr/>
        <p:txBody>
          <a:bodyPr wrap="square" lIns="91440" tIns="45720" rIns="91440" bIns="45720" anchor="t" anchorCtr="0"/>
          <a:p>
            <a:pPr lvl="0" eaLnBrk="1" hangingPunct="1"/>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7"/>
          <p:cNvSpPr txBox="1">
            <a:spLocks noGrp="1"/>
          </p:cNvSpPr>
          <p:nvPr>
            <p:ph type="sldNum" sz="quarter"/>
          </p:nvPr>
        </p:nvSpPr>
        <p:spPr>
          <a:xfrm>
            <a:off x="3779838" y="9329738"/>
            <a:ext cx="2889250" cy="49053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8195" name="Rectangle 2"/>
          <p:cNvSpPr>
            <a:spLocks noTextEdit="1"/>
          </p:cNvSpPr>
          <p:nvPr>
            <p:ph type="sldImg"/>
          </p:nvPr>
        </p:nvSpPr>
        <p:spPr/>
      </p:sp>
      <p:sp>
        <p:nvSpPr>
          <p:cNvPr id="8196" name="Rectangle 3"/>
          <p:cNvSpPr>
            <a:spLocks noGrp="1"/>
          </p:cNvSpPr>
          <p:nvPr>
            <p:ph type="body" idx="1"/>
          </p:nvPr>
        </p:nvSpPr>
        <p:spPr/>
        <p:txBody>
          <a:bodyPr wrap="square" lIns="91440" tIns="45720" rIns="91440" bIns="45720" anchor="t" anchorCtr="0"/>
          <a:p>
            <a:pPr lvl="0" eaLnBrk="1" hangingPunct="1"/>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7"/>
          <p:cNvSpPr txBox="1">
            <a:spLocks noGrp="1"/>
          </p:cNvSpPr>
          <p:nvPr>
            <p:ph type="sldNum" sz="quarter"/>
          </p:nvPr>
        </p:nvSpPr>
        <p:spPr>
          <a:xfrm>
            <a:off x="3779838" y="9329738"/>
            <a:ext cx="2889250" cy="49053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8195" name="Rectangle 2"/>
          <p:cNvSpPr>
            <a:spLocks noTextEdit="1"/>
          </p:cNvSpPr>
          <p:nvPr>
            <p:ph type="sldImg"/>
          </p:nvPr>
        </p:nvSpPr>
        <p:spPr/>
      </p:sp>
      <p:sp>
        <p:nvSpPr>
          <p:cNvPr id="8196" name="Rectangle 3"/>
          <p:cNvSpPr>
            <a:spLocks noGrp="1"/>
          </p:cNvSpPr>
          <p:nvPr>
            <p:ph type="body" idx="1"/>
          </p:nvPr>
        </p:nvSpPr>
        <p:spPr/>
        <p:txBody>
          <a:bodyPr wrap="square" lIns="91440" tIns="45720" rIns="91440" bIns="45720" anchor="t" anchorCtr="0"/>
          <a:p>
            <a:pPr lvl="0" eaLnBrk="1" hangingPunct="1"/>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7"/>
          <p:cNvSpPr txBox="1">
            <a:spLocks noGrp="1"/>
          </p:cNvSpPr>
          <p:nvPr>
            <p:ph type="sldNum" sz="quarter"/>
          </p:nvPr>
        </p:nvSpPr>
        <p:spPr>
          <a:xfrm>
            <a:off x="3779838" y="9329738"/>
            <a:ext cx="2889250" cy="49053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8195" name="Rectangle 2"/>
          <p:cNvSpPr>
            <a:spLocks noTextEdit="1"/>
          </p:cNvSpPr>
          <p:nvPr>
            <p:ph type="sldImg"/>
          </p:nvPr>
        </p:nvSpPr>
        <p:spPr/>
      </p:sp>
      <p:sp>
        <p:nvSpPr>
          <p:cNvPr id="8196" name="Rectangle 3"/>
          <p:cNvSpPr>
            <a:spLocks noGrp="1"/>
          </p:cNvSpPr>
          <p:nvPr>
            <p:ph type="body" idx="1"/>
          </p:nvPr>
        </p:nvSpPr>
        <p:spPr/>
        <p:txBody>
          <a:bodyPr wrap="square" lIns="91440" tIns="45720" rIns="91440" bIns="45720" anchor="t" anchorCtr="0"/>
          <a:p>
            <a:pPr lvl="0" eaLnBrk="1" hangingPunct="1"/>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7"/>
          <p:cNvSpPr txBox="1">
            <a:spLocks noGrp="1"/>
          </p:cNvSpPr>
          <p:nvPr>
            <p:ph type="sldNum" sz="quarter"/>
          </p:nvPr>
        </p:nvSpPr>
        <p:spPr>
          <a:xfrm>
            <a:off x="3779838" y="9329738"/>
            <a:ext cx="2889250" cy="49053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8195" name="Rectangle 2"/>
          <p:cNvSpPr>
            <a:spLocks noTextEdit="1"/>
          </p:cNvSpPr>
          <p:nvPr>
            <p:ph type="sldImg"/>
          </p:nvPr>
        </p:nvSpPr>
        <p:spPr/>
      </p:sp>
      <p:sp>
        <p:nvSpPr>
          <p:cNvPr id="8196" name="Rectangle 3"/>
          <p:cNvSpPr>
            <a:spLocks noGrp="1"/>
          </p:cNvSpPr>
          <p:nvPr>
            <p:ph type="body" idx="1"/>
          </p:nvPr>
        </p:nvSpPr>
        <p:spPr/>
        <p:txBody>
          <a:bodyPr wrap="square" lIns="91440" tIns="45720" rIns="91440" bIns="45720" anchor="t" anchorCtr="0"/>
          <a:p>
            <a:pPr lvl="0" eaLnBrk="1" hangingPunct="1"/>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7"/>
          <p:cNvSpPr txBox="1">
            <a:spLocks noGrp="1"/>
          </p:cNvSpPr>
          <p:nvPr>
            <p:ph type="sldNum" sz="quarter"/>
          </p:nvPr>
        </p:nvSpPr>
        <p:spPr>
          <a:xfrm>
            <a:off x="3779838" y="9329738"/>
            <a:ext cx="2889250" cy="49053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8195" name="Rectangle 2"/>
          <p:cNvSpPr>
            <a:spLocks noTextEdit="1"/>
          </p:cNvSpPr>
          <p:nvPr>
            <p:ph type="sldImg"/>
          </p:nvPr>
        </p:nvSpPr>
        <p:spPr/>
      </p:sp>
      <p:sp>
        <p:nvSpPr>
          <p:cNvPr id="8196" name="Rectangle 3"/>
          <p:cNvSpPr>
            <a:spLocks noGrp="1"/>
          </p:cNvSpPr>
          <p:nvPr>
            <p:ph type="body" idx="1"/>
          </p:nvPr>
        </p:nvSpPr>
        <p:spPr/>
        <p:txBody>
          <a:bodyPr wrap="square" lIns="91440" tIns="45720" rIns="91440" bIns="45720" anchor="t" anchorCtr="0"/>
          <a:p>
            <a:pPr lvl="0" eaLnBrk="1" hangingPunct="1"/>
            <a:endParaRPr lang="en-US"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7"/>
          <p:cNvSpPr txBox="1">
            <a:spLocks noGrp="1"/>
          </p:cNvSpPr>
          <p:nvPr>
            <p:ph type="sldNum" sz="quarter"/>
          </p:nvPr>
        </p:nvSpPr>
        <p:spPr>
          <a:xfrm>
            <a:off x="3779838" y="9329738"/>
            <a:ext cx="2889250" cy="49053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8195" name="Rectangle 2"/>
          <p:cNvSpPr>
            <a:spLocks noTextEdit="1"/>
          </p:cNvSpPr>
          <p:nvPr>
            <p:ph type="sldImg"/>
          </p:nvPr>
        </p:nvSpPr>
        <p:spPr/>
      </p:sp>
      <p:sp>
        <p:nvSpPr>
          <p:cNvPr id="8196" name="Rectangle 3"/>
          <p:cNvSpPr>
            <a:spLocks noGrp="1"/>
          </p:cNvSpPr>
          <p:nvPr>
            <p:ph type="body" idx="1"/>
          </p:nvPr>
        </p:nvSpPr>
        <p:spPr/>
        <p:txBody>
          <a:bodyPr wrap="square" lIns="91440" tIns="45720" rIns="91440" bIns="45720" anchor="t" anchorCtr="0"/>
          <a:p>
            <a:pPr lvl="0" eaLnBrk="1" hangingPunct="1"/>
            <a:endParaRPr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7"/>
          <p:cNvSpPr txBox="1">
            <a:spLocks noGrp="1"/>
          </p:cNvSpPr>
          <p:nvPr>
            <p:ph type="sldNum" sz="quarter"/>
          </p:nvPr>
        </p:nvSpPr>
        <p:spPr>
          <a:xfrm>
            <a:off x="3779838" y="9329738"/>
            <a:ext cx="2889250" cy="49053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8195" name="Rectangle 2"/>
          <p:cNvSpPr>
            <a:spLocks noTextEdit="1"/>
          </p:cNvSpPr>
          <p:nvPr>
            <p:ph type="sldImg"/>
          </p:nvPr>
        </p:nvSpPr>
        <p:spPr/>
      </p:sp>
      <p:sp>
        <p:nvSpPr>
          <p:cNvPr id="8196" name="Rectangle 3"/>
          <p:cNvSpPr>
            <a:spLocks noGrp="1"/>
          </p:cNvSpPr>
          <p:nvPr>
            <p:ph type="body" idx="1"/>
          </p:nvPr>
        </p:nvSpPr>
        <p:spPr/>
        <p:txBody>
          <a:bodyPr wrap="square" lIns="91440" tIns="45720" rIns="91440" bIns="45720" anchor="t" anchorCtr="0"/>
          <a:p>
            <a:pPr lvl="0" eaLnBrk="1" hangingPunct="1"/>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7"/>
          <p:cNvSpPr txBox="1">
            <a:spLocks noGrp="1"/>
          </p:cNvSpPr>
          <p:nvPr>
            <p:ph type="sldNum" sz="quarter"/>
          </p:nvPr>
        </p:nvSpPr>
        <p:spPr>
          <a:xfrm>
            <a:off x="3779838" y="9329738"/>
            <a:ext cx="2889250" cy="49053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8195" name="Rectangle 2"/>
          <p:cNvSpPr>
            <a:spLocks noTextEdit="1"/>
          </p:cNvSpPr>
          <p:nvPr>
            <p:ph type="sldImg"/>
          </p:nvPr>
        </p:nvSpPr>
        <p:spPr/>
      </p:sp>
      <p:sp>
        <p:nvSpPr>
          <p:cNvPr id="8196" name="Rectangle 3"/>
          <p:cNvSpPr>
            <a:spLocks noGrp="1"/>
          </p:cNvSpPr>
          <p:nvPr>
            <p:ph type="body" idx="1"/>
          </p:nvPr>
        </p:nvSpPr>
        <p:spPr/>
        <p:txBody>
          <a:bodyPr wrap="square" lIns="91440" tIns="45720" rIns="91440" bIns="45720" anchor="t" anchorCtr="0"/>
          <a:p>
            <a:pPr lvl="0" eaLnBrk="1" hangingPunct="1"/>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7"/>
          <p:cNvSpPr txBox="1">
            <a:spLocks noGrp="1"/>
          </p:cNvSpPr>
          <p:nvPr>
            <p:ph type="sldNum" sz="quarter"/>
          </p:nvPr>
        </p:nvSpPr>
        <p:spPr>
          <a:xfrm>
            <a:off x="3779838" y="9329738"/>
            <a:ext cx="2889250" cy="49053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8195" name="Rectangle 2"/>
          <p:cNvSpPr>
            <a:spLocks noTextEdit="1"/>
          </p:cNvSpPr>
          <p:nvPr>
            <p:ph type="sldImg"/>
          </p:nvPr>
        </p:nvSpPr>
        <p:spPr/>
      </p:sp>
      <p:sp>
        <p:nvSpPr>
          <p:cNvPr id="8196" name="Rectangle 3"/>
          <p:cNvSpPr>
            <a:spLocks noGrp="1"/>
          </p:cNvSpPr>
          <p:nvPr>
            <p:ph type="body" idx="1"/>
          </p:nvPr>
        </p:nvSpPr>
        <p:spPr/>
        <p:txBody>
          <a:bodyPr wrap="square" lIns="91440" tIns="45720" rIns="91440" bIns="45720" anchor="t" anchorCtr="0"/>
          <a:p>
            <a:pPr lvl="0" eaLnBrk="1" hangingPunct="1"/>
            <a:endParaRPr lang="en-US"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7"/>
          <p:cNvSpPr txBox="1">
            <a:spLocks noGrp="1"/>
          </p:cNvSpPr>
          <p:nvPr>
            <p:ph type="sldNum" sz="quarter"/>
          </p:nvPr>
        </p:nvSpPr>
        <p:spPr>
          <a:xfrm>
            <a:off x="3779838" y="9329738"/>
            <a:ext cx="2889250" cy="49053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8195" name="Rectangle 2"/>
          <p:cNvSpPr>
            <a:spLocks noTextEdit="1"/>
          </p:cNvSpPr>
          <p:nvPr>
            <p:ph type="sldImg"/>
          </p:nvPr>
        </p:nvSpPr>
        <p:spPr/>
      </p:sp>
      <p:sp>
        <p:nvSpPr>
          <p:cNvPr id="8196" name="Rectangle 3"/>
          <p:cNvSpPr>
            <a:spLocks noGrp="1"/>
          </p:cNvSpPr>
          <p:nvPr>
            <p:ph type="body" idx="1"/>
          </p:nvPr>
        </p:nvSpPr>
        <p:spPr/>
        <p:txBody>
          <a:bodyPr wrap="square" lIns="91440" tIns="45720" rIns="91440" bIns="45720" anchor="t" anchorCtr="0"/>
          <a:p>
            <a:pPr lvl="0" eaLnBrk="1" hangingPunct="1"/>
            <a:endParaRPr lang="en-US"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7"/>
          <p:cNvSpPr txBox="1">
            <a:spLocks noGrp="1"/>
          </p:cNvSpPr>
          <p:nvPr>
            <p:ph type="sldNum" sz="quarter"/>
          </p:nvPr>
        </p:nvSpPr>
        <p:spPr>
          <a:xfrm>
            <a:off x="3779838" y="9329738"/>
            <a:ext cx="2889250" cy="49053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0243" name="Rectangle 2"/>
          <p:cNvSpPr>
            <a:spLocks noTextEdit="1"/>
          </p:cNvSpPr>
          <p:nvPr>
            <p:ph type="sldImg"/>
          </p:nvPr>
        </p:nvSpPr>
        <p:spPr/>
      </p:sp>
      <p:sp>
        <p:nvSpPr>
          <p:cNvPr id="10244" name="Rectangle 3"/>
          <p:cNvSpPr>
            <a:spLocks noGrp="1"/>
          </p:cNvSpPr>
          <p:nvPr>
            <p:ph type="body" idx="1"/>
          </p:nvPr>
        </p:nvSpPr>
        <p:spPr/>
        <p:txBody>
          <a:bodyPr wrap="square" lIns="91440" tIns="45720" rIns="91440" bIns="45720" anchor="t" anchorCtr="0"/>
          <a:p>
            <a:pPr lvl="0" eaLnBrk="1" hangingPunct="1"/>
            <a:endParaRPr lang="en-US"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7"/>
          <p:cNvSpPr txBox="1">
            <a:spLocks noGrp="1"/>
          </p:cNvSpPr>
          <p:nvPr>
            <p:ph type="sldNum" sz="quarter"/>
          </p:nvPr>
        </p:nvSpPr>
        <p:spPr>
          <a:xfrm>
            <a:off x="3779838" y="9329738"/>
            <a:ext cx="2889250" cy="49053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0243" name="Rectangle 2"/>
          <p:cNvSpPr>
            <a:spLocks noTextEdit="1"/>
          </p:cNvSpPr>
          <p:nvPr>
            <p:ph type="sldImg"/>
          </p:nvPr>
        </p:nvSpPr>
        <p:spPr/>
      </p:sp>
      <p:sp>
        <p:nvSpPr>
          <p:cNvPr id="10244" name="Rectangle 3"/>
          <p:cNvSpPr>
            <a:spLocks noGrp="1"/>
          </p:cNvSpPr>
          <p:nvPr>
            <p:ph type="body" idx="1"/>
          </p:nvPr>
        </p:nvSpPr>
        <p:spPr/>
        <p:txBody>
          <a:bodyPr wrap="square" lIns="91440" tIns="45720" rIns="91440" bIns="45720" anchor="t" anchorCtr="0"/>
          <a:p>
            <a:pPr lvl="0" eaLnBrk="1" hangingPunct="1"/>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7"/>
          <p:cNvSpPr txBox="1">
            <a:spLocks noGrp="1"/>
          </p:cNvSpPr>
          <p:nvPr>
            <p:ph type="sldNum" sz="quarter"/>
          </p:nvPr>
        </p:nvSpPr>
        <p:spPr>
          <a:xfrm>
            <a:off x="3779838" y="9329738"/>
            <a:ext cx="2889250" cy="49053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8195" name="Rectangle 2"/>
          <p:cNvSpPr>
            <a:spLocks noTextEdit="1"/>
          </p:cNvSpPr>
          <p:nvPr>
            <p:ph type="sldImg"/>
          </p:nvPr>
        </p:nvSpPr>
        <p:spPr/>
      </p:sp>
      <p:sp>
        <p:nvSpPr>
          <p:cNvPr id="8196" name="Rectangle 3"/>
          <p:cNvSpPr>
            <a:spLocks noGrp="1"/>
          </p:cNvSpPr>
          <p:nvPr>
            <p:ph type="body" idx="1"/>
          </p:nvPr>
        </p:nvSpPr>
        <p:spPr/>
        <p:txBody>
          <a:bodyPr wrap="square" lIns="91440" tIns="45720" rIns="91440" bIns="45720" anchor="t" anchorCtr="0"/>
          <a:p>
            <a:pPr lvl="0" eaLnBrk="1" hangingPunct="1"/>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7"/>
          <p:cNvSpPr txBox="1">
            <a:spLocks noGrp="1"/>
          </p:cNvSpPr>
          <p:nvPr>
            <p:ph type="sldNum" sz="quarter"/>
          </p:nvPr>
        </p:nvSpPr>
        <p:spPr>
          <a:xfrm>
            <a:off x="3779838" y="9329738"/>
            <a:ext cx="2889250" cy="49053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8195" name="Rectangle 2"/>
          <p:cNvSpPr>
            <a:spLocks noTextEdit="1"/>
          </p:cNvSpPr>
          <p:nvPr>
            <p:ph type="sldImg"/>
          </p:nvPr>
        </p:nvSpPr>
        <p:spPr/>
      </p:sp>
      <p:sp>
        <p:nvSpPr>
          <p:cNvPr id="8196" name="Rectangle 3"/>
          <p:cNvSpPr>
            <a:spLocks noGrp="1"/>
          </p:cNvSpPr>
          <p:nvPr>
            <p:ph type="body" idx="1"/>
          </p:nvPr>
        </p:nvSpPr>
        <p:spPr/>
        <p:txBody>
          <a:bodyPr wrap="square" lIns="91440" tIns="45720" rIns="91440" bIns="45720" anchor="t" anchorCtr="0"/>
          <a:p>
            <a:pPr lvl="0" eaLnBrk="1" hangingPunct="1"/>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7"/>
          <p:cNvSpPr txBox="1">
            <a:spLocks noGrp="1"/>
          </p:cNvSpPr>
          <p:nvPr>
            <p:ph type="sldNum" sz="quarter"/>
          </p:nvPr>
        </p:nvSpPr>
        <p:spPr>
          <a:xfrm>
            <a:off x="3779838" y="9329738"/>
            <a:ext cx="2889250" cy="49053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8195" name="Rectangle 2"/>
          <p:cNvSpPr>
            <a:spLocks noTextEdit="1"/>
          </p:cNvSpPr>
          <p:nvPr>
            <p:ph type="sldImg"/>
          </p:nvPr>
        </p:nvSpPr>
        <p:spPr/>
      </p:sp>
      <p:sp>
        <p:nvSpPr>
          <p:cNvPr id="8196" name="Rectangle 3"/>
          <p:cNvSpPr>
            <a:spLocks noGrp="1"/>
          </p:cNvSpPr>
          <p:nvPr>
            <p:ph type="body" idx="1"/>
          </p:nvPr>
        </p:nvSpPr>
        <p:spPr/>
        <p:txBody>
          <a:bodyPr wrap="square" lIns="91440" tIns="45720" rIns="91440" bIns="45720" anchor="t" anchorCtr="0"/>
          <a:p>
            <a:pPr lvl="0" eaLnBrk="1" hangingPunct="1"/>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7"/>
          <p:cNvSpPr txBox="1">
            <a:spLocks noGrp="1"/>
          </p:cNvSpPr>
          <p:nvPr>
            <p:ph type="sldNum" sz="quarter"/>
          </p:nvPr>
        </p:nvSpPr>
        <p:spPr>
          <a:xfrm>
            <a:off x="3779838" y="9329738"/>
            <a:ext cx="2889250" cy="49053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0243" name="Rectangle 2"/>
          <p:cNvSpPr>
            <a:spLocks noTextEdit="1"/>
          </p:cNvSpPr>
          <p:nvPr>
            <p:ph type="sldImg"/>
          </p:nvPr>
        </p:nvSpPr>
        <p:spPr>
          <a:ln/>
        </p:spPr>
      </p:sp>
      <p:sp>
        <p:nvSpPr>
          <p:cNvPr id="10244" name="Rectangle 3"/>
          <p:cNvSpPr>
            <a:spLocks noGrp="1"/>
          </p:cNvSpPr>
          <p:nvPr>
            <p:ph type="body" idx="1"/>
          </p:nvPr>
        </p:nvSpPr>
        <p:spPr>
          <a:ln/>
        </p:spPr>
        <p:txBody>
          <a:bodyPr wrap="square" lIns="91440" tIns="45720" rIns="91440" bIns="45720" anchor="t" anchorCtr="0"/>
          <a:p>
            <a:pPr lvl="0" eaLnBrk="1" hangingPunct="1"/>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7"/>
          <p:cNvSpPr txBox="1">
            <a:spLocks noGrp="1"/>
          </p:cNvSpPr>
          <p:nvPr>
            <p:ph type="sldNum" sz="quarter"/>
          </p:nvPr>
        </p:nvSpPr>
        <p:spPr>
          <a:xfrm>
            <a:off x="3779838" y="9329738"/>
            <a:ext cx="2889250" cy="49053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0243" name="Rectangle 2"/>
          <p:cNvSpPr>
            <a:spLocks noTextEdit="1"/>
          </p:cNvSpPr>
          <p:nvPr>
            <p:ph type="sldImg"/>
          </p:nvPr>
        </p:nvSpPr>
        <p:spPr/>
      </p:sp>
      <p:sp>
        <p:nvSpPr>
          <p:cNvPr id="10244" name="Rectangle 3"/>
          <p:cNvSpPr>
            <a:spLocks noGrp="1"/>
          </p:cNvSpPr>
          <p:nvPr>
            <p:ph type="body" idx="1"/>
          </p:nvPr>
        </p:nvSpPr>
        <p:spPr/>
        <p:txBody>
          <a:bodyPr wrap="square" lIns="91440" tIns="45720" rIns="91440" bIns="45720" anchor="t" anchorCtr="0"/>
          <a:p>
            <a:pPr lvl="0" eaLnBrk="1" hangingPunct="1"/>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7"/>
          <p:cNvSpPr txBox="1">
            <a:spLocks noGrp="1"/>
          </p:cNvSpPr>
          <p:nvPr>
            <p:ph type="sldNum" sz="quarter"/>
          </p:nvPr>
        </p:nvSpPr>
        <p:spPr>
          <a:xfrm>
            <a:off x="3779838" y="9329738"/>
            <a:ext cx="2889250" cy="49053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0243" name="Rectangle 2"/>
          <p:cNvSpPr>
            <a:spLocks noTextEdit="1"/>
          </p:cNvSpPr>
          <p:nvPr>
            <p:ph type="sldImg"/>
          </p:nvPr>
        </p:nvSpPr>
        <p:spPr/>
      </p:sp>
      <p:sp>
        <p:nvSpPr>
          <p:cNvPr id="10244" name="Rectangle 3"/>
          <p:cNvSpPr>
            <a:spLocks noGrp="1"/>
          </p:cNvSpPr>
          <p:nvPr>
            <p:ph type="body" idx="1"/>
          </p:nvPr>
        </p:nvSpPr>
        <p:spPr/>
        <p:txBody>
          <a:bodyPr wrap="square" lIns="91440" tIns="45720" rIns="91440" bIns="45720" anchor="t" anchorCtr="0"/>
          <a:p>
            <a:pPr lvl="0" eaLnBrk="1" hangingPunct="1"/>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7"/>
          <p:cNvSpPr txBox="1">
            <a:spLocks noGrp="1"/>
          </p:cNvSpPr>
          <p:nvPr>
            <p:ph type="sldNum" sz="quarter"/>
          </p:nvPr>
        </p:nvSpPr>
        <p:spPr>
          <a:xfrm>
            <a:off x="3779838" y="9329738"/>
            <a:ext cx="2889250" cy="49053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10243" name="Rectangle 2"/>
          <p:cNvSpPr>
            <a:spLocks noTextEdit="1"/>
          </p:cNvSpPr>
          <p:nvPr>
            <p:ph type="sldImg"/>
          </p:nvPr>
        </p:nvSpPr>
        <p:spPr/>
      </p:sp>
      <p:sp>
        <p:nvSpPr>
          <p:cNvPr id="10244" name="Rectangle 3"/>
          <p:cNvSpPr>
            <a:spLocks noGrp="1"/>
          </p:cNvSpPr>
          <p:nvPr>
            <p:ph type="body" idx="1"/>
          </p:nvPr>
        </p:nvSpPr>
        <p:spPr/>
        <p:txBody>
          <a:bodyPr wrap="square" lIns="91440" tIns="45720" rIns="91440" bIns="45720" anchor="t" anchorCtr="0"/>
          <a:p>
            <a:pPr lvl="0" eaLnBrk="1" hangingPunct="1"/>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6" name="Rectangle 2"/>
          <p:cNvSpPr>
            <a:spLocks noChangeArrowheads="1"/>
          </p:cNvSpPr>
          <p:nvPr/>
        </p:nvSpPr>
        <p:spPr bwMode="auto">
          <a:xfrm>
            <a:off x="0" y="6554788"/>
            <a:ext cx="12192000" cy="304800"/>
          </a:xfrm>
          <a:prstGeom prst="rect">
            <a:avLst/>
          </a:prstGeom>
          <a:solidFill>
            <a:schemeClr val="folHlink"/>
          </a:solidFill>
          <a:ln w="9525">
            <a:solidFill>
              <a:schemeClr val="tx1"/>
            </a:solidFill>
            <a:miter lim="800000"/>
          </a:ln>
        </p:spPr>
        <p:txBody>
          <a:bodyPr wrap="none" anchor="ct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2051" name="Picture 5" descr="logo_small2"/>
          <p:cNvPicPr>
            <a:picLocks noChangeAspect="1"/>
          </p:cNvPicPr>
          <p:nvPr/>
        </p:nvPicPr>
        <p:blipFill>
          <a:blip r:embed="rId2"/>
          <a:stretch>
            <a:fillRect/>
          </a:stretch>
        </p:blipFill>
        <p:spPr>
          <a:xfrm>
            <a:off x="609600" y="381000"/>
            <a:ext cx="4267200" cy="654050"/>
          </a:xfrm>
          <a:prstGeom prst="rect">
            <a:avLst/>
          </a:prstGeom>
          <a:noFill/>
          <a:ln w="9525">
            <a:noFill/>
          </a:ln>
        </p:spPr>
      </p:pic>
      <p:sp>
        <p:nvSpPr>
          <p:cNvPr id="649219" name="Rectangle 3"/>
          <p:cNvSpPr>
            <a:spLocks noGrp="1" noChangeArrowheads="1"/>
          </p:cNvSpPr>
          <p:nvPr>
            <p:ph type="ctrTitle"/>
          </p:nvPr>
        </p:nvSpPr>
        <p:spPr>
          <a:xfrm>
            <a:off x="1320800" y="1828800"/>
            <a:ext cx="10363200" cy="1143000"/>
          </a:xfrm>
          <a:prstGeom prst="rect">
            <a:avLst/>
          </a:prstGeom>
        </p:spPr>
        <p:txBody>
          <a:bodyPr/>
          <a:lstStyle>
            <a:lvl1pPr>
              <a:defRPr/>
            </a:lvl1pPr>
          </a:lstStyle>
          <a:p>
            <a:r>
              <a:rPr lang="en-US" altLang="zh-CN"/>
              <a:t>Click to edit Master title style</a:t>
            </a:r>
            <a:endParaRPr lang="en-US" altLang="zh-CN"/>
          </a:p>
        </p:txBody>
      </p:sp>
      <p:sp>
        <p:nvSpPr>
          <p:cNvPr id="649220" name="Rectangle 4"/>
          <p:cNvSpPr>
            <a:spLocks noGrp="1" noChangeArrowheads="1"/>
          </p:cNvSpPr>
          <p:nvPr>
            <p:ph type="subTitle" idx="1"/>
          </p:nvPr>
        </p:nvSpPr>
        <p:spPr>
          <a:xfrm>
            <a:off x="1828800" y="3657600"/>
            <a:ext cx="8534400" cy="1752600"/>
          </a:xfrm>
          <a:prstGeom prst="rect">
            <a:avLst/>
          </a:prstGeom>
        </p:spPr>
        <p:txBody>
          <a:bodyPr/>
          <a:lstStyle>
            <a:lvl1pPr marL="0" indent="0" algn="ctr">
              <a:buFont typeface="Wingdings" panose="05000000000000000000" pitchFamily="2" charset="2"/>
              <a:buNone/>
              <a:defRPr/>
            </a:lvl1pPr>
          </a:lstStyle>
          <a:p>
            <a:r>
              <a:rPr lang="en-US" altLang="zh-CN"/>
              <a:t>Click to edit Master subtitle style</a:t>
            </a:r>
            <a:endParaRPr lang="en-US" altLang="zh-CN"/>
          </a:p>
        </p:txBody>
      </p:sp>
      <p:sp>
        <p:nvSpPr>
          <p:cNvPr id="8" name="Rectangle 6"/>
          <p:cNvSpPr>
            <a:spLocks noGrp="1" noChangeArrowheads="1"/>
          </p:cNvSpPr>
          <p:nvPr>
            <p:ph type="ftr" sz="quarter" idx="3"/>
          </p:nvPr>
        </p:nvSpPr>
        <p:spPr bwMode="auto">
          <a:xfrm>
            <a:off x="10040938" y="6502400"/>
            <a:ext cx="1846263" cy="292100"/>
          </a:xfrm>
          <a:prstGeom prst="rect">
            <a:avLst/>
          </a:prstGeom>
          <a:ln>
            <a:miter lim="800000"/>
          </a:ln>
        </p:spPr>
        <p:txBody>
          <a:bodyPr vert="horz" wrap="square" lIns="91440" tIns="45720" rIns="91440" bIns="45720" numCol="1" anchor="b" anchorCtr="0" compatLnSpc="1"/>
          <a:lstStyle>
            <a:lvl1pPr>
              <a:defRPr sz="1200"/>
            </a:lvl1pPr>
          </a:lstStyle>
          <a:p>
            <a:pPr marL="0" marR="0" lvl="0" indent="0" algn="ctr" defTabSz="914400" rtl="0" eaLnBrk="1" fontAlgn="base" latinLnBrk="0" hangingPunct="1">
              <a:lnSpc>
                <a:spcPct val="100000"/>
              </a:lnSpc>
              <a:spcBef>
                <a:spcPct val="0"/>
              </a:spcBef>
              <a:spcAft>
                <a:spcPct val="0"/>
              </a:spcAft>
              <a:buClrTx/>
              <a:buSzTx/>
              <a:buFontTx/>
              <a:buNone/>
              <a:defRPr/>
            </a:pPr>
            <a:fld id="{29E71922-BBC5-4A86-B234-35D64C0AD217}" type="slidenum">
              <a:rPr kumimoji="0" lang="en-US" altLang="zh-CN" sz="12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751418" y="542925"/>
            <a:ext cx="11008783" cy="6096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749301" y="1255713"/>
            <a:ext cx="10960100" cy="516890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2AE63069-2914-4560-ABDA-5F22CC56460E}" type="slidenum">
              <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08533" y="542925"/>
            <a:ext cx="2751667" cy="588168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749301" y="542925"/>
            <a:ext cx="8056033" cy="588168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2AE63069-2914-4560-ABDA-5F22CC56460E}" type="slidenum">
              <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51418" y="542925"/>
            <a:ext cx="11008783" cy="609600"/>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749300" y="1255713"/>
            <a:ext cx="5378451" cy="516890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6330952" y="1255713"/>
            <a:ext cx="5378449" cy="25082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6330952" y="3916363"/>
            <a:ext cx="5378449" cy="25082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2AE63069-2914-4560-ABDA-5F22CC56460E}" type="slidenum">
              <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749301" y="542925"/>
            <a:ext cx="11010900" cy="58816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页脚占位符 2"/>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2AE63069-2914-4560-ABDA-5F22CC56460E}" type="slidenum">
              <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2AE63069-2914-4560-ABDA-5F22CC56460E}" type="slidenum">
              <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2AE63069-2914-4560-ABDA-5F22CC56460E}" type="slidenum">
              <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2AE63069-2914-4560-ABDA-5F22CC56460E}" type="slidenum">
              <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751418" y="542925"/>
            <a:ext cx="11008783" cy="6096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749300" y="1255713"/>
            <a:ext cx="5378451" cy="5168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330952" y="1255713"/>
            <a:ext cx="5378449" cy="5168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2AE63069-2914-4560-ABDA-5F22CC56460E}" type="slidenum">
              <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页脚占位符 6"/>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2AE63069-2914-4560-ABDA-5F22CC56460E}" type="slidenum">
              <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751418" y="542925"/>
            <a:ext cx="11008783" cy="609600"/>
          </a:xfrm>
          <a:prstGeom prst="rect">
            <a:avLst/>
          </a:prstGeom>
        </p:spPr>
        <p:txBody>
          <a:bodyPr/>
          <a:lstStyle/>
          <a:p>
            <a:r>
              <a:rPr lang="zh-CN" altLang="en-US"/>
              <a:t>单击此处编辑母版标题样式</a:t>
            </a:r>
            <a:endParaRPr lang="zh-CN" altLang="en-US"/>
          </a:p>
        </p:txBody>
      </p:sp>
      <p:sp>
        <p:nvSpPr>
          <p:cNvPr id="3" name="页脚占位符 2"/>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2AE63069-2914-4560-ABDA-5F22CC56460E}" type="slidenum">
              <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2AE63069-2914-4560-ABDA-5F22CC56460E}" type="slidenum">
              <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2AE63069-2914-4560-ABDA-5F22CC56460E}" type="slidenum">
              <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2AE63069-2914-4560-ABDA-5F22CC56460E}" type="slidenum">
              <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48198" name="Rectangle 6"/>
          <p:cNvSpPr>
            <a:spLocks noGrp="1" noChangeArrowheads="1"/>
          </p:cNvSpPr>
          <p:nvPr>
            <p:ph type="ftr" sz="quarter" idx="3"/>
          </p:nvPr>
        </p:nvSpPr>
        <p:spPr bwMode="auto">
          <a:xfrm>
            <a:off x="4978400" y="6518275"/>
            <a:ext cx="1846263" cy="2921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100">
                <a:solidFill>
                  <a:schemeClr val="accent2"/>
                </a:solidFill>
                <a:latin typeface="Times New Roman" panose="02020603050405020304" pitchFamily="18"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2AE63069-2914-4560-ABDA-5F22CC56460E}" type="slidenum">
              <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rPr>
            </a:fld>
            <a:endParaRPr kumimoji="0" lang="en-US" altLang="zh-CN" sz="1100" b="0" i="0" u="none" strike="noStrike" kern="1200" cap="none" spc="0" normalizeH="0" baseline="0" noProof="0">
              <a:ln>
                <a:noFill/>
              </a:ln>
              <a:solidFill>
                <a:schemeClr val="accent2"/>
              </a:solidFill>
              <a:effectLst/>
              <a:uLnTx/>
              <a:uFillTx/>
              <a:latin typeface="Times New Roman" panose="02020603050405020304" pitchFamily="18" charset="0"/>
              <a:ea typeface="宋体" panose="02010600030101010101" pitchFamily="2" charset="-122"/>
              <a:cs typeface="+mn-cs"/>
            </a:endParaRPr>
          </a:p>
        </p:txBody>
      </p:sp>
      <p:sp>
        <p:nvSpPr>
          <p:cNvPr id="1036" name="Text Box 25"/>
          <p:cNvSpPr txBox="1">
            <a:spLocks noChangeArrowheads="1"/>
          </p:cNvSpPr>
          <p:nvPr/>
        </p:nvSpPr>
        <p:spPr bwMode="auto">
          <a:xfrm>
            <a:off x="706438" y="38100"/>
            <a:ext cx="2362200" cy="304800"/>
          </a:xfrm>
          <a:prstGeom prst="rect">
            <a:avLst/>
          </a:prstGeom>
          <a:noFill/>
          <a:ln>
            <a:noFill/>
          </a:ln>
        </p:spPr>
        <p:txBody>
          <a:bodyPr lIns="18000" tIns="0" rIns="18000" bIns="0">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000" b="0" i="0" u="none" strike="noStrike" kern="1200" cap="none" spc="0" normalizeH="0" baseline="0" noProof="0">
                <a:ln>
                  <a:noFill/>
                </a:ln>
                <a:solidFill>
                  <a:schemeClr val="bg1"/>
                </a:solidFill>
                <a:effectLst/>
                <a:uLnTx/>
                <a:uFillTx/>
                <a:latin typeface="Times New Roman" panose="02020603050405020304" pitchFamily="18" charset="0"/>
                <a:ea typeface="华文彩云" panose="02010800040101010101" pitchFamily="2" charset="-122"/>
                <a:cs typeface="+mn-cs"/>
              </a:rPr>
              <a:t>BeihangSoft.cn</a:t>
            </a:r>
            <a:endParaRPr kumimoji="1" lang="en-US" altLang="zh-CN" sz="2000" b="0" i="0" u="none" strike="noStrike" kern="1200" cap="none" spc="0" normalizeH="0" baseline="0" noProof="0">
              <a:ln>
                <a:noFill/>
              </a:ln>
              <a:solidFill>
                <a:schemeClr val="bg1"/>
              </a:solidFill>
              <a:effectLst/>
              <a:uLnTx/>
              <a:uFillTx/>
              <a:latin typeface="Times New Roman" panose="02020603050405020304" pitchFamily="18" charset="0"/>
              <a:ea typeface="华文彩云" panose="02010800040101010101" pitchFamily="2" charset="-122"/>
              <a:cs typeface="+mn-cs"/>
            </a:endParaRPr>
          </a:p>
        </p:txBody>
      </p:sp>
      <p:cxnSp>
        <p:nvCxnSpPr>
          <p:cNvPr id="25" name="直接连接符 24"/>
          <p:cNvCxnSpPr/>
          <p:nvPr/>
        </p:nvCxnSpPr>
        <p:spPr>
          <a:xfrm>
            <a:off x="-17462" y="982663"/>
            <a:ext cx="12209463"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4287" y="952500"/>
            <a:ext cx="12207875"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36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36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36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36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36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36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36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45000"/>
        <a:buFont typeface="Wingdings" panose="05000000000000000000" pitchFamily="2" charset="2"/>
        <a:buChar char="u"/>
        <a:defRPr sz="24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0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8" Type="http://schemas.openxmlformats.org/officeDocument/2006/relationships/notesSlide" Target="../notesSlides/notesSlide11.xml"/><Relationship Id="rId17" Type="http://schemas.openxmlformats.org/officeDocument/2006/relationships/slideLayout" Target="../slideLayouts/slideLayout13.xml"/><Relationship Id="rId16" Type="http://schemas.openxmlformats.org/officeDocument/2006/relationships/tags" Target="../tags/tag26.xml"/><Relationship Id="rId15" Type="http://schemas.openxmlformats.org/officeDocument/2006/relationships/tags" Target="../tags/tag25.xml"/><Relationship Id="rId14" Type="http://schemas.openxmlformats.org/officeDocument/2006/relationships/tags" Target="../tags/tag24.xml"/><Relationship Id="rId13" Type="http://schemas.openxmlformats.org/officeDocument/2006/relationships/tags" Target="../tags/tag23.xml"/><Relationship Id="rId12" Type="http://schemas.openxmlformats.org/officeDocument/2006/relationships/tags" Target="../tags/tag22.xml"/><Relationship Id="rId11" Type="http://schemas.openxmlformats.org/officeDocument/2006/relationships/tags" Target="../tags/tag21.xml"/><Relationship Id="rId10" Type="http://schemas.openxmlformats.org/officeDocument/2006/relationships/tags" Target="../tags/tag20.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8" Type="http://schemas.openxmlformats.org/officeDocument/2006/relationships/notesSlide" Target="../notesSlides/notesSlide12.xml"/><Relationship Id="rId17" Type="http://schemas.openxmlformats.org/officeDocument/2006/relationships/slideLayout" Target="../slideLayouts/slideLayout13.xml"/><Relationship Id="rId16" Type="http://schemas.openxmlformats.org/officeDocument/2006/relationships/tags" Target="../tags/tag42.xml"/><Relationship Id="rId15" Type="http://schemas.openxmlformats.org/officeDocument/2006/relationships/tags" Target="../tags/tag41.xml"/><Relationship Id="rId14" Type="http://schemas.openxmlformats.org/officeDocument/2006/relationships/tags" Target="../tags/tag40.xml"/><Relationship Id="rId13" Type="http://schemas.openxmlformats.org/officeDocument/2006/relationships/tags" Target="../tags/tag39.xml"/><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8" Type="http://schemas.openxmlformats.org/officeDocument/2006/relationships/notesSlide" Target="../notesSlides/notesSlide13.xml"/><Relationship Id="rId17" Type="http://schemas.openxmlformats.org/officeDocument/2006/relationships/slideLayout" Target="../slideLayouts/slideLayout13.xml"/><Relationship Id="rId16" Type="http://schemas.openxmlformats.org/officeDocument/2006/relationships/tags" Target="../tags/tag58.xml"/><Relationship Id="rId15" Type="http://schemas.openxmlformats.org/officeDocument/2006/relationships/tags" Target="../tags/tag57.xml"/><Relationship Id="rId14" Type="http://schemas.openxmlformats.org/officeDocument/2006/relationships/tags" Target="../tags/tag56.xml"/><Relationship Id="rId13" Type="http://schemas.openxmlformats.org/officeDocument/2006/relationships/tags" Target="../tags/tag55.xml"/><Relationship Id="rId12" Type="http://schemas.openxmlformats.org/officeDocument/2006/relationships/tags" Target="../tags/tag54.xml"/><Relationship Id="rId11" Type="http://schemas.openxmlformats.org/officeDocument/2006/relationships/tags" Target="../tags/tag53.xml"/><Relationship Id="rId10" Type="http://schemas.openxmlformats.org/officeDocument/2006/relationships/tags" Target="../tags/tag52.xml"/><Relationship Id="rId1" Type="http://schemas.openxmlformats.org/officeDocument/2006/relationships/tags" Target="../tags/tag43.xml"/></Relationships>
</file>

<file path=ppt/slides/_rels/slide14.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8" Type="http://schemas.openxmlformats.org/officeDocument/2006/relationships/notesSlide" Target="../notesSlides/notesSlide14.xml"/><Relationship Id="rId17" Type="http://schemas.openxmlformats.org/officeDocument/2006/relationships/slideLayout" Target="../slideLayouts/slideLayout13.xml"/><Relationship Id="rId16" Type="http://schemas.openxmlformats.org/officeDocument/2006/relationships/tags" Target="../tags/tag74.xml"/><Relationship Id="rId15" Type="http://schemas.openxmlformats.org/officeDocument/2006/relationships/tags" Target="../tags/tag73.xml"/><Relationship Id="rId14" Type="http://schemas.openxmlformats.org/officeDocument/2006/relationships/tags" Target="../tags/tag72.xml"/><Relationship Id="rId13" Type="http://schemas.openxmlformats.org/officeDocument/2006/relationships/tags" Target="../tags/tag71.xml"/><Relationship Id="rId12" Type="http://schemas.openxmlformats.org/officeDocument/2006/relationships/tags" Target="../tags/tag70.xml"/><Relationship Id="rId11" Type="http://schemas.openxmlformats.org/officeDocument/2006/relationships/tags" Target="../tags/tag69.xml"/><Relationship Id="rId10" Type="http://schemas.openxmlformats.org/officeDocument/2006/relationships/tags" Target="../tags/tag68.xml"/><Relationship Id="rId1" Type="http://schemas.openxmlformats.org/officeDocument/2006/relationships/tags" Target="../tags/tag59.xml"/></Relationships>
</file>

<file path=ppt/slides/_rels/slide15.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8" Type="http://schemas.openxmlformats.org/officeDocument/2006/relationships/notesSlide" Target="../notesSlides/notesSlide15.xml"/><Relationship Id="rId17" Type="http://schemas.openxmlformats.org/officeDocument/2006/relationships/slideLayout" Target="../slideLayouts/slideLayout13.xml"/><Relationship Id="rId16" Type="http://schemas.openxmlformats.org/officeDocument/2006/relationships/tags" Target="../tags/tag90.xml"/><Relationship Id="rId15" Type="http://schemas.openxmlformats.org/officeDocument/2006/relationships/tags" Target="../tags/tag89.xml"/><Relationship Id="rId14" Type="http://schemas.openxmlformats.org/officeDocument/2006/relationships/tags" Target="../tags/tag88.xml"/><Relationship Id="rId13" Type="http://schemas.openxmlformats.org/officeDocument/2006/relationships/tags" Target="../tags/tag87.xml"/><Relationship Id="rId12" Type="http://schemas.openxmlformats.org/officeDocument/2006/relationships/tags" Target="../tags/tag8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tags" Target="../tags/tag75.xml"/></Relationships>
</file>

<file path=ppt/slides/_rels/slide16.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8" Type="http://schemas.openxmlformats.org/officeDocument/2006/relationships/notesSlide" Target="../notesSlides/notesSlide16.xml"/><Relationship Id="rId17" Type="http://schemas.openxmlformats.org/officeDocument/2006/relationships/slideLayout" Target="../slideLayouts/slideLayout13.xml"/><Relationship Id="rId16" Type="http://schemas.openxmlformats.org/officeDocument/2006/relationships/tags" Target="../tags/tag106.xml"/><Relationship Id="rId15" Type="http://schemas.openxmlformats.org/officeDocument/2006/relationships/tags" Target="../tags/tag105.xml"/><Relationship Id="rId14" Type="http://schemas.openxmlformats.org/officeDocument/2006/relationships/tags" Target="../tags/tag104.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tags" Target="../tags/tag91.xml"/></Relationships>
</file>

<file path=ppt/slides/_rels/slide17.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8" Type="http://schemas.openxmlformats.org/officeDocument/2006/relationships/notesSlide" Target="../notesSlides/notesSlide17.xml"/><Relationship Id="rId17" Type="http://schemas.openxmlformats.org/officeDocument/2006/relationships/slideLayout" Target="../slideLayouts/slideLayout13.xml"/><Relationship Id="rId16" Type="http://schemas.openxmlformats.org/officeDocument/2006/relationships/tags" Target="../tags/tag122.xml"/><Relationship Id="rId15" Type="http://schemas.openxmlformats.org/officeDocument/2006/relationships/tags" Target="../tags/tag121.xml"/><Relationship Id="rId14" Type="http://schemas.openxmlformats.org/officeDocument/2006/relationships/tags" Target="../tags/tag120.xml"/><Relationship Id="rId13" Type="http://schemas.openxmlformats.org/officeDocument/2006/relationships/tags" Target="../tags/tag119.xml"/><Relationship Id="rId12" Type="http://schemas.openxmlformats.org/officeDocument/2006/relationships/tags" Target="../tags/tag118.xml"/><Relationship Id="rId11" Type="http://schemas.openxmlformats.org/officeDocument/2006/relationships/tags" Target="../tags/tag117.xml"/><Relationship Id="rId10" Type="http://schemas.openxmlformats.org/officeDocument/2006/relationships/tags" Target="../tags/tag116.xml"/><Relationship Id="rId1" Type="http://schemas.openxmlformats.org/officeDocument/2006/relationships/tags" Target="../tags/tag107.xml"/></Relationships>
</file>

<file path=ppt/slides/_rels/slide18.xml.rels><?xml version="1.0" encoding="UTF-8" standalone="yes"?>
<Relationships xmlns="http://schemas.openxmlformats.org/package/2006/relationships"><Relationship Id="rId9" Type="http://schemas.openxmlformats.org/officeDocument/2006/relationships/tags" Target="../tags/tag131.xml"/><Relationship Id="rId8" Type="http://schemas.openxmlformats.org/officeDocument/2006/relationships/tags" Target="../tags/tag130.xml"/><Relationship Id="rId7" Type="http://schemas.openxmlformats.org/officeDocument/2006/relationships/tags" Target="../tags/tag129.xml"/><Relationship Id="rId6" Type="http://schemas.openxmlformats.org/officeDocument/2006/relationships/tags" Target="../tags/tag128.xml"/><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tags" Target="../tags/tag124.xml"/><Relationship Id="rId18" Type="http://schemas.openxmlformats.org/officeDocument/2006/relationships/notesSlide" Target="../notesSlides/notesSlide18.xml"/><Relationship Id="rId17" Type="http://schemas.openxmlformats.org/officeDocument/2006/relationships/slideLayout" Target="../slideLayouts/slideLayout13.xml"/><Relationship Id="rId16" Type="http://schemas.openxmlformats.org/officeDocument/2006/relationships/tags" Target="../tags/tag138.xml"/><Relationship Id="rId15" Type="http://schemas.openxmlformats.org/officeDocument/2006/relationships/tags" Target="../tags/tag137.xml"/><Relationship Id="rId14" Type="http://schemas.openxmlformats.org/officeDocument/2006/relationships/tags" Target="../tags/tag136.xml"/><Relationship Id="rId13" Type="http://schemas.openxmlformats.org/officeDocument/2006/relationships/tags" Target="../tags/tag135.xml"/><Relationship Id="rId12" Type="http://schemas.openxmlformats.org/officeDocument/2006/relationships/tags" Target="../tags/tag134.xml"/><Relationship Id="rId11" Type="http://schemas.openxmlformats.org/officeDocument/2006/relationships/tags" Target="../tags/tag133.xml"/><Relationship Id="rId10" Type="http://schemas.openxmlformats.org/officeDocument/2006/relationships/tags" Target="../tags/tag132.xml"/><Relationship Id="rId1" Type="http://schemas.openxmlformats.org/officeDocument/2006/relationships/tags" Target="../tags/tag123.xml"/></Relationships>
</file>

<file path=ppt/slides/_rels/slide19.xml.rels><?xml version="1.0" encoding="UTF-8" standalone="yes"?>
<Relationships xmlns="http://schemas.openxmlformats.org/package/2006/relationships"><Relationship Id="rId9" Type="http://schemas.openxmlformats.org/officeDocument/2006/relationships/tags" Target="../tags/tag147.xml"/><Relationship Id="rId8" Type="http://schemas.openxmlformats.org/officeDocument/2006/relationships/tags" Target="../tags/tag146.xml"/><Relationship Id="rId7" Type="http://schemas.openxmlformats.org/officeDocument/2006/relationships/tags" Target="../tags/tag145.xml"/><Relationship Id="rId6" Type="http://schemas.openxmlformats.org/officeDocument/2006/relationships/tags" Target="../tags/tag144.xml"/><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tags" Target="../tags/tag140.xml"/><Relationship Id="rId18" Type="http://schemas.openxmlformats.org/officeDocument/2006/relationships/notesSlide" Target="../notesSlides/notesSlide19.xml"/><Relationship Id="rId17" Type="http://schemas.openxmlformats.org/officeDocument/2006/relationships/slideLayout" Target="../slideLayouts/slideLayout13.xml"/><Relationship Id="rId16" Type="http://schemas.openxmlformats.org/officeDocument/2006/relationships/tags" Target="../tags/tag154.xml"/><Relationship Id="rId15" Type="http://schemas.openxmlformats.org/officeDocument/2006/relationships/tags" Target="../tags/tag153.xml"/><Relationship Id="rId14" Type="http://schemas.openxmlformats.org/officeDocument/2006/relationships/tags" Target="../tags/tag152.xml"/><Relationship Id="rId13" Type="http://schemas.openxmlformats.org/officeDocument/2006/relationships/tags" Target="../tags/tag151.xml"/><Relationship Id="rId12" Type="http://schemas.openxmlformats.org/officeDocument/2006/relationships/tags" Target="../tags/tag150.xml"/><Relationship Id="rId11" Type="http://schemas.openxmlformats.org/officeDocument/2006/relationships/tags" Target="../tags/tag149.xml"/><Relationship Id="rId10" Type="http://schemas.openxmlformats.org/officeDocument/2006/relationships/tags" Target="../tags/tag148.xml"/><Relationship Id="rId1" Type="http://schemas.openxmlformats.org/officeDocument/2006/relationships/tags" Target="../tags/tag13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3.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3.xml"/><Relationship Id="rId2" Type="http://schemas.openxmlformats.org/officeDocument/2006/relationships/tags" Target="../tags/tag5.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3.xml"/><Relationship Id="rId2" Type="http://schemas.openxmlformats.org/officeDocument/2006/relationships/tags" Target="../tags/tag6.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3.xml"/><Relationship Id="rId3" Type="http://schemas.openxmlformats.org/officeDocument/2006/relationships/image" Target="../media/image3.png"/><Relationship Id="rId2" Type="http://schemas.openxmlformats.org/officeDocument/2006/relationships/tags" Target="../tags/tag8.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txBox="1"/>
          <p:nvPr/>
        </p:nvSpPr>
        <p:spPr>
          <a:xfrm>
            <a:off x="801688" y="322263"/>
            <a:ext cx="9599612" cy="574675"/>
          </a:xfrm>
          <a:prstGeom prst="rect">
            <a:avLst/>
          </a:prstGeom>
          <a:noFill/>
          <a:ln w="9525">
            <a:noFill/>
          </a:ln>
        </p:spPr>
        <p:txBody>
          <a:bodyPr/>
          <a:p>
            <a:pPr eaLnBrk="1" hangingPunct="1"/>
            <a:r>
              <a:rPr lang="en-US" altLang="zh-CN" sz="2800" dirty="0">
                <a:solidFill>
                  <a:srgbClr val="D3192B"/>
                </a:solidFill>
                <a:latin typeface="微软雅黑" panose="020B0503020204020204" pitchFamily="34" charset="-122"/>
                <a:ea typeface="微软雅黑" panose="020B0503020204020204" pitchFamily="34" charset="-122"/>
              </a:rPr>
              <a:t>C1 </a:t>
            </a:r>
            <a:r>
              <a:rPr lang="zh-CN" altLang="en-US" sz="2800" dirty="0">
                <a:solidFill>
                  <a:srgbClr val="D3192B"/>
                </a:solidFill>
                <a:latin typeface="微软雅黑" panose="020B0503020204020204" pitchFamily="34" charset="-122"/>
                <a:ea typeface="微软雅黑" panose="020B0503020204020204" pitchFamily="34" charset="-122"/>
              </a:rPr>
              <a:t>第一次练习：</a:t>
            </a:r>
            <a:r>
              <a:rPr lang="en-US" altLang="zh-CN" sz="2800" dirty="0">
                <a:solidFill>
                  <a:srgbClr val="D3192B"/>
                </a:solidFill>
                <a:latin typeface="微软雅黑" panose="020B0503020204020204" pitchFamily="34" charset="-122"/>
                <a:ea typeface="微软雅黑" panose="020B0503020204020204" pitchFamily="34" charset="-122"/>
              </a:rPr>
              <a:t>H</a:t>
            </a:r>
            <a:r>
              <a:rPr lang="zh-CN" altLang="en-US" sz="2800" dirty="0">
                <a:solidFill>
                  <a:srgbClr val="D3192B"/>
                </a:solidFill>
                <a:latin typeface="微软雅黑" panose="020B0503020204020204" pitchFamily="34" charset="-122"/>
                <a:ea typeface="微软雅黑" panose="020B0503020204020204" pitchFamily="34" charset="-122"/>
              </a:rPr>
              <a:t>题</a:t>
            </a:r>
            <a:endParaRPr lang="zh-CN" altLang="en-US" sz="2800" dirty="0">
              <a:solidFill>
                <a:srgbClr val="D3192B"/>
              </a:solidFill>
              <a:latin typeface="微软雅黑" panose="020B0503020204020204" pitchFamily="34" charset="-122"/>
              <a:ea typeface="微软雅黑" panose="020B0503020204020204" pitchFamily="34" charset="-122"/>
            </a:endParaRPr>
          </a:p>
        </p:txBody>
      </p:sp>
      <p:sp>
        <p:nvSpPr>
          <p:cNvPr id="7171" name="Rectangle 2" descr="Rectangle: Click to edit Master text styles&#13;&#10;Second level&#13;&#10;Third level&#13;&#10;Fourth level&#13;&#10;Fifth level"/>
          <p:cNvSpPr/>
          <p:nvPr/>
        </p:nvSpPr>
        <p:spPr>
          <a:xfrm>
            <a:off x="668338" y="1076325"/>
            <a:ext cx="4403725" cy="446088"/>
          </a:xfrm>
          <a:prstGeom prst="rect">
            <a:avLst/>
          </a:prstGeom>
          <a:noFill/>
          <a:ln w="9525">
            <a:noFill/>
          </a:ln>
        </p:spPr>
        <p:txBody>
          <a:bodyPr/>
          <a:p>
            <a:pPr marL="342900" indent="-342900" defTabSz="812800" eaLnBrk="1" hangingPunct="1">
              <a:spcBef>
                <a:spcPct val="20000"/>
              </a:spcBef>
              <a:buClr>
                <a:schemeClr val="folHlink"/>
              </a:buClr>
              <a:buSzPct val="70000"/>
              <a:buFont typeface="Wingdings" panose="05000000000000000000" pitchFamily="2" charset="2"/>
            </a:pPr>
            <a:endParaRPr lang="en-US" altLang="zh-CN" sz="2000" dirty="0">
              <a:latin typeface="Times New Roman" panose="02020603050405020304" pitchFamily="18" charset="0"/>
              <a:ea typeface="黑体" panose="02010609060101010101" pitchFamily="49" charset="-122"/>
            </a:endParaRPr>
          </a:p>
        </p:txBody>
      </p:sp>
      <p:pic>
        <p:nvPicPr>
          <p:cNvPr id="3" name="图片 2" descr="屏幕截图 2023-09-15 213704"/>
          <p:cNvPicPr>
            <a:picLocks noChangeAspect="1"/>
          </p:cNvPicPr>
          <p:nvPr/>
        </p:nvPicPr>
        <p:blipFill>
          <a:blip r:embed="rId1"/>
          <a:stretch>
            <a:fillRect/>
          </a:stretch>
        </p:blipFill>
        <p:spPr>
          <a:xfrm>
            <a:off x="876935" y="1076325"/>
            <a:ext cx="10015855" cy="5120005"/>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txBox="1"/>
          <p:nvPr/>
        </p:nvSpPr>
        <p:spPr>
          <a:xfrm>
            <a:off x="801688" y="322263"/>
            <a:ext cx="9599612" cy="574675"/>
          </a:xfrm>
          <a:prstGeom prst="rect">
            <a:avLst/>
          </a:prstGeom>
          <a:noFill/>
          <a:ln w="9525">
            <a:noFill/>
          </a:ln>
        </p:spPr>
        <p:txBody>
          <a:bodyPr/>
          <a:p>
            <a:pPr eaLnBrk="1" hangingPunct="1"/>
            <a:r>
              <a:rPr lang="en-US" altLang="zh-CN" sz="2800" dirty="0">
                <a:solidFill>
                  <a:srgbClr val="D3192B"/>
                </a:solidFill>
                <a:latin typeface="微软雅黑" panose="020B0503020204020204" pitchFamily="34" charset="-122"/>
                <a:ea typeface="微软雅黑" panose="020B0503020204020204" pitchFamily="34" charset="-122"/>
              </a:rPr>
              <a:t>C1 </a:t>
            </a:r>
            <a:r>
              <a:rPr lang="zh-CN" altLang="en-US" sz="2800" dirty="0">
                <a:solidFill>
                  <a:srgbClr val="D3192B"/>
                </a:solidFill>
                <a:latin typeface="微软雅黑" panose="020B0503020204020204" pitchFamily="34" charset="-122"/>
                <a:ea typeface="微软雅黑" panose="020B0503020204020204" pitchFamily="34" charset="-122"/>
              </a:rPr>
              <a:t>第一次练习：</a:t>
            </a:r>
            <a:r>
              <a:rPr lang="en-US" altLang="zh-CN" sz="2800" dirty="0">
                <a:solidFill>
                  <a:srgbClr val="D3192B"/>
                </a:solidFill>
                <a:latin typeface="微软雅黑" panose="020B0503020204020204" pitchFamily="34" charset="-122"/>
                <a:ea typeface="微软雅黑" panose="020B0503020204020204" pitchFamily="34" charset="-122"/>
              </a:rPr>
              <a:t>H</a:t>
            </a:r>
            <a:r>
              <a:rPr lang="zh-CN" altLang="en-US" sz="2800" dirty="0">
                <a:solidFill>
                  <a:srgbClr val="D3192B"/>
                </a:solidFill>
                <a:latin typeface="微软雅黑" panose="020B0503020204020204" pitchFamily="34" charset="-122"/>
                <a:ea typeface="微软雅黑" panose="020B0503020204020204" pitchFamily="34" charset="-122"/>
              </a:rPr>
              <a:t>题</a:t>
            </a:r>
            <a:endParaRPr lang="zh-CN" altLang="en-US" sz="2800" dirty="0">
              <a:solidFill>
                <a:srgbClr val="D3192B"/>
              </a:solidFill>
              <a:latin typeface="微软雅黑" panose="020B0503020204020204" pitchFamily="34" charset="-122"/>
              <a:ea typeface="微软雅黑" panose="020B0503020204020204" pitchFamily="34" charset="-122"/>
            </a:endParaRPr>
          </a:p>
        </p:txBody>
      </p:sp>
      <p:sp>
        <p:nvSpPr>
          <p:cNvPr id="7171" name="Rectangle 2" descr="Rectangle: Click to edit Master text styles&#13;&#10;Second level&#13;&#10;Third level&#13;&#10;Fourth level&#13;&#10;Fifth level"/>
          <p:cNvSpPr/>
          <p:nvPr/>
        </p:nvSpPr>
        <p:spPr>
          <a:xfrm>
            <a:off x="668338" y="1076325"/>
            <a:ext cx="4403725" cy="446088"/>
          </a:xfrm>
          <a:prstGeom prst="rect">
            <a:avLst/>
          </a:prstGeom>
          <a:noFill/>
          <a:ln w="9525">
            <a:noFill/>
          </a:ln>
        </p:spPr>
        <p:txBody>
          <a:bodyPr/>
          <a:p>
            <a:pPr marL="342900" indent="-342900" defTabSz="812800" eaLnBrk="1" hangingPunct="1">
              <a:spcBef>
                <a:spcPct val="20000"/>
              </a:spcBef>
              <a:buClr>
                <a:schemeClr val="folHlink"/>
              </a:buClr>
              <a:buSzPct val="70000"/>
              <a:buFont typeface="Wingdings" panose="05000000000000000000" pitchFamily="2" charset="2"/>
            </a:pPr>
            <a:endParaRPr lang="en-US" altLang="zh-CN" sz="2000" dirty="0">
              <a:latin typeface="Times New Roman" panose="02020603050405020304" pitchFamily="18" charset="0"/>
              <a:ea typeface="黑体" panose="02010609060101010101" pitchFamily="49" charset="-122"/>
            </a:endParaRPr>
          </a:p>
        </p:txBody>
      </p:sp>
      <p:sp>
        <p:nvSpPr>
          <p:cNvPr id="6" name="矩形 5"/>
          <p:cNvSpPr/>
          <p:nvPr/>
        </p:nvSpPr>
        <p:spPr>
          <a:xfrm>
            <a:off x="1814830" y="1273810"/>
            <a:ext cx="8757285" cy="1419225"/>
          </a:xfrm>
          <a:prstGeom prst="rect">
            <a:avLst/>
          </a:prstGeom>
          <a:noFill/>
          <a:ln>
            <a:noFill/>
          </a:ln>
        </p:spPr>
        <p:txBody>
          <a:bodyPr wrap="none" rtlCol="0" anchor="t">
            <a:noAutofit/>
          </a:bodyPr>
          <a:p>
            <a:pPr algn="ctr"/>
            <a:r>
              <a:rPr lang="zh-CN" altLang="en-US" sz="3200" b="1">
                <a:solidFill>
                  <a:schemeClr val="tx1"/>
                </a:solidFill>
                <a:effectLst>
                  <a:outerShdw blurRad="38100" dist="19050" dir="2700000" algn="tl" rotWithShape="0">
                    <a:schemeClr val="dk1">
                      <a:alpha val="40000"/>
                    </a:schemeClr>
                  </a:outerShdw>
                </a:effectLst>
              </a:rPr>
              <a:t>那么，如何利用树状数组求解序列中的所有逆序对数量呢？</a:t>
            </a:r>
            <a:endParaRPr lang="zh-CN" altLang="en-US" sz="3200" b="1">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668655" y="2872740"/>
            <a:ext cx="10782935" cy="1610995"/>
          </a:xfrm>
          <a:prstGeom prst="rect">
            <a:avLst/>
          </a:prstGeom>
          <a:noFill/>
        </p:spPr>
        <p:txBody>
          <a:bodyPr wrap="square" rtlCol="0">
            <a:noAutofit/>
          </a:bodyPr>
          <a:p>
            <a:r>
              <a:rPr lang="en-US" altLang="zh-CN"/>
              <a:t>      </a:t>
            </a:r>
            <a:r>
              <a:rPr lang="zh-CN" altLang="en-US"/>
              <a:t>查询在</a:t>
            </a:r>
            <a:r>
              <a:rPr lang="en-US" altLang="zh-CN"/>
              <a:t>a[i]</a:t>
            </a:r>
            <a:r>
              <a:rPr lang="zh-CN" altLang="en-US"/>
              <a:t>之前比</a:t>
            </a:r>
            <a:r>
              <a:rPr lang="en-US" altLang="zh-CN"/>
              <a:t>a[i]</a:t>
            </a:r>
            <a:r>
              <a:rPr lang="zh-CN" altLang="en-US"/>
              <a:t>大的数可以通过序列的总对数</a:t>
            </a:r>
            <a:r>
              <a:rPr lang="en-US" altLang="zh-CN"/>
              <a:t>n*(n-1)/2</a:t>
            </a:r>
            <a:r>
              <a:rPr lang="zh-CN" altLang="en-US"/>
              <a:t>减去</a:t>
            </a:r>
            <a:r>
              <a:rPr lang="en-US" altLang="zh-CN">
                <a:sym typeface="+mn-ea"/>
              </a:rPr>
              <a:t>a[i]</a:t>
            </a:r>
            <a:r>
              <a:rPr lang="zh-CN" altLang="en-US">
                <a:sym typeface="+mn-ea"/>
              </a:rPr>
              <a:t>之前的比</a:t>
            </a:r>
            <a:r>
              <a:rPr lang="en-US" altLang="zh-CN">
                <a:sym typeface="+mn-ea"/>
              </a:rPr>
              <a:t>a[i]</a:t>
            </a:r>
            <a:r>
              <a:rPr lang="zh-CN" altLang="en-US">
                <a:sym typeface="+mn-ea"/>
              </a:rPr>
              <a:t>小的数的数量总和得到</a:t>
            </a:r>
            <a:r>
              <a:rPr lang="zh-CN" altLang="en-US"/>
              <a:t>。要求解在</a:t>
            </a:r>
            <a:r>
              <a:rPr lang="en-US" altLang="zh-CN"/>
              <a:t>a[i]</a:t>
            </a:r>
            <a:r>
              <a:rPr lang="zh-CN" altLang="en-US"/>
              <a:t>之前的比</a:t>
            </a:r>
            <a:r>
              <a:rPr lang="en-US" altLang="zh-CN"/>
              <a:t>a[i]</a:t>
            </a:r>
            <a:r>
              <a:rPr lang="zh-CN" altLang="en-US"/>
              <a:t>小的数的数量总和，也就是求解前</a:t>
            </a:r>
            <a:r>
              <a:rPr lang="en-US" altLang="zh-CN"/>
              <a:t>i-1</a:t>
            </a:r>
            <a:r>
              <a:rPr lang="zh-CN" altLang="en-US"/>
              <a:t>个数中范围在</a:t>
            </a:r>
            <a:r>
              <a:rPr lang="en-US" altLang="zh-CN"/>
              <a:t>[1,a[i]-1]</a:t>
            </a:r>
            <a:r>
              <a:rPr lang="zh-CN" altLang="en-US"/>
              <a:t>的元素数量，也就是</a:t>
            </a:r>
            <a:r>
              <a:rPr lang="en-US" altLang="zh-CN"/>
              <a:t>(a[i]-1)</a:t>
            </a:r>
            <a:r>
              <a:rPr lang="zh-CN" altLang="en-US"/>
              <a:t>的前缀和和值。因此我们可以从</a:t>
            </a:r>
            <a:r>
              <a:rPr lang="en-US" altLang="zh-CN"/>
              <a:t>a[0]</a:t>
            </a:r>
            <a:r>
              <a:rPr lang="zh-CN" altLang="en-US"/>
              <a:t>开始不断查询树状数组中的</a:t>
            </a:r>
            <a:r>
              <a:rPr lang="en-US" altLang="zh-CN"/>
              <a:t>(a[i]-1)</a:t>
            </a:r>
            <a:r>
              <a:rPr lang="zh-CN" altLang="en-US"/>
              <a:t>的前缀和，然后把</a:t>
            </a:r>
            <a:r>
              <a:rPr lang="en-US" altLang="zh-CN"/>
              <a:t>a[i]</a:t>
            </a:r>
            <a:r>
              <a:rPr lang="zh-CN" altLang="en-US"/>
              <a:t>加入到</a:t>
            </a:r>
            <a:r>
              <a:rPr lang="en-US" altLang="zh-CN"/>
              <a:t>A[]</a:t>
            </a:r>
            <a:r>
              <a:rPr lang="zh-CN" altLang="en-US"/>
              <a:t>树状数组中，对树状数组进行更新。查询到的前缀和的总和即为序列中的所有逆序对的数量。</a:t>
            </a:r>
            <a:endParaRPr lang="zh-CN" altLang="en-US"/>
          </a:p>
        </p:txBody>
      </p:sp>
      <p:sp>
        <p:nvSpPr>
          <p:cNvPr id="7" name="圆角矩形 6"/>
          <p:cNvSpPr/>
          <p:nvPr/>
        </p:nvSpPr>
        <p:spPr>
          <a:xfrm>
            <a:off x="499745" y="2511425"/>
            <a:ext cx="11052810" cy="3168015"/>
          </a:xfrm>
          <a:prstGeom prst="roundRect">
            <a:avLst/>
          </a:prstGeom>
          <a:noFill/>
          <a:ln w="9525"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txBox="1"/>
          <p:nvPr/>
        </p:nvSpPr>
        <p:spPr>
          <a:xfrm>
            <a:off x="801688" y="322263"/>
            <a:ext cx="9599612" cy="574675"/>
          </a:xfrm>
          <a:prstGeom prst="rect">
            <a:avLst/>
          </a:prstGeom>
          <a:noFill/>
          <a:ln w="9525">
            <a:noFill/>
          </a:ln>
        </p:spPr>
        <p:txBody>
          <a:bodyPr/>
          <a:p>
            <a:pPr eaLnBrk="1" hangingPunct="1"/>
            <a:r>
              <a:rPr lang="en-US" altLang="zh-CN" sz="2800" dirty="0">
                <a:solidFill>
                  <a:srgbClr val="D3192B"/>
                </a:solidFill>
                <a:latin typeface="微软雅黑" panose="020B0503020204020204" pitchFamily="34" charset="-122"/>
                <a:ea typeface="微软雅黑" panose="020B0503020204020204" pitchFamily="34" charset="-122"/>
              </a:rPr>
              <a:t>C1 </a:t>
            </a:r>
            <a:r>
              <a:rPr lang="zh-CN" altLang="en-US" sz="2800" dirty="0">
                <a:solidFill>
                  <a:srgbClr val="D3192B"/>
                </a:solidFill>
                <a:latin typeface="微软雅黑" panose="020B0503020204020204" pitchFamily="34" charset="-122"/>
                <a:ea typeface="微软雅黑" panose="020B0503020204020204" pitchFamily="34" charset="-122"/>
              </a:rPr>
              <a:t>第一次练习：</a:t>
            </a:r>
            <a:r>
              <a:rPr lang="en-US" altLang="zh-CN" sz="2800" dirty="0">
                <a:solidFill>
                  <a:srgbClr val="D3192B"/>
                </a:solidFill>
                <a:latin typeface="微软雅黑" panose="020B0503020204020204" pitchFamily="34" charset="-122"/>
                <a:ea typeface="微软雅黑" panose="020B0503020204020204" pitchFamily="34" charset="-122"/>
              </a:rPr>
              <a:t>H</a:t>
            </a:r>
            <a:r>
              <a:rPr lang="zh-CN" altLang="en-US" sz="2800" dirty="0">
                <a:solidFill>
                  <a:srgbClr val="D3192B"/>
                </a:solidFill>
                <a:latin typeface="微软雅黑" panose="020B0503020204020204" pitchFamily="34" charset="-122"/>
                <a:ea typeface="微软雅黑" panose="020B0503020204020204" pitchFamily="34" charset="-122"/>
              </a:rPr>
              <a:t>题</a:t>
            </a:r>
            <a:endParaRPr lang="zh-CN" altLang="en-US" sz="2800" dirty="0">
              <a:solidFill>
                <a:srgbClr val="D3192B"/>
              </a:solidFill>
              <a:latin typeface="微软雅黑" panose="020B0503020204020204" pitchFamily="34" charset="-122"/>
              <a:ea typeface="微软雅黑" panose="020B0503020204020204" pitchFamily="34" charset="-122"/>
            </a:endParaRPr>
          </a:p>
        </p:txBody>
      </p:sp>
      <p:sp>
        <p:nvSpPr>
          <p:cNvPr id="7171" name="Rectangle 2" descr="Rectangle: Click to edit Master text styles&#13;&#10;Second level&#13;&#10;Third level&#13;&#10;Fourth level&#13;&#10;Fifth level"/>
          <p:cNvSpPr/>
          <p:nvPr/>
        </p:nvSpPr>
        <p:spPr>
          <a:xfrm>
            <a:off x="668338" y="1076325"/>
            <a:ext cx="4403725" cy="446088"/>
          </a:xfrm>
          <a:prstGeom prst="rect">
            <a:avLst/>
          </a:prstGeom>
          <a:noFill/>
          <a:ln w="9525">
            <a:noFill/>
          </a:ln>
        </p:spPr>
        <p:txBody>
          <a:bodyPr/>
          <a:p>
            <a:pPr marL="342900" indent="-342900" defTabSz="812800" eaLnBrk="1" hangingPunct="1">
              <a:spcBef>
                <a:spcPct val="20000"/>
              </a:spcBef>
              <a:buClr>
                <a:schemeClr val="folHlink"/>
              </a:buClr>
              <a:buSzPct val="70000"/>
              <a:buFont typeface="Wingdings" panose="05000000000000000000" pitchFamily="2" charset="2"/>
            </a:pPr>
            <a:endParaRPr lang="en-US" altLang="zh-CN" sz="2000" dirty="0">
              <a:latin typeface="Times New Roman" panose="02020603050405020304" pitchFamily="18" charset="0"/>
              <a:ea typeface="黑体" panose="02010609060101010101" pitchFamily="49" charset="-122"/>
            </a:endParaRPr>
          </a:p>
        </p:txBody>
      </p:sp>
      <p:sp>
        <p:nvSpPr>
          <p:cNvPr id="6" name="矩形 5"/>
          <p:cNvSpPr/>
          <p:nvPr/>
        </p:nvSpPr>
        <p:spPr>
          <a:xfrm>
            <a:off x="2597150" y="1076325"/>
            <a:ext cx="6857365" cy="861060"/>
          </a:xfrm>
          <a:prstGeom prst="rect">
            <a:avLst/>
          </a:prstGeom>
          <a:noFill/>
          <a:ln>
            <a:noFill/>
          </a:ln>
        </p:spPr>
        <p:txBody>
          <a:bodyPr wrap="none" rtlCol="0" anchor="t">
            <a:noAutofit/>
          </a:bodyPr>
          <a:p>
            <a:pPr algn="ctr"/>
            <a:r>
              <a:rPr lang="zh-CN" altLang="en-US" sz="3200">
                <a:solidFill>
                  <a:schemeClr val="tx1"/>
                </a:solidFill>
                <a:effectLst>
                  <a:outerShdw blurRad="38100" dist="19050" dir="2700000" algn="tl" rotWithShape="0">
                    <a:schemeClr val="dk1">
                      <a:alpha val="40000"/>
                    </a:schemeClr>
                  </a:outerShdw>
                </a:effectLst>
              </a:rPr>
              <a:t>例如，查询</a:t>
            </a:r>
            <a:r>
              <a:rPr lang="en-US" altLang="zh-CN" sz="3200">
                <a:solidFill>
                  <a:schemeClr val="tx1"/>
                </a:solidFill>
                <a:effectLst>
                  <a:outerShdw blurRad="38100" dist="19050" dir="2700000" algn="tl" rotWithShape="0">
                    <a:schemeClr val="dk1">
                      <a:alpha val="40000"/>
                    </a:schemeClr>
                  </a:outerShdw>
                </a:effectLst>
              </a:rPr>
              <a:t>c[]={2,6,5,1,3,4,8,7}</a:t>
            </a:r>
            <a:r>
              <a:rPr lang="zh-CN" altLang="en-US" sz="3200">
                <a:solidFill>
                  <a:schemeClr val="tx1"/>
                </a:solidFill>
                <a:effectLst>
                  <a:outerShdw blurRad="38100" dist="19050" dir="2700000" algn="tl" rotWithShape="0">
                    <a:schemeClr val="dk1">
                      <a:alpha val="40000"/>
                    </a:schemeClr>
                  </a:outerShdw>
                </a:effectLst>
              </a:rPr>
              <a:t>的逆序对数量总和，图解如下：</a:t>
            </a:r>
            <a:endParaRPr lang="zh-CN" altLang="en-US" sz="3200">
              <a:solidFill>
                <a:schemeClr val="tx1"/>
              </a:solidFill>
              <a:effectLst>
                <a:outerShdw blurRad="38100" dist="19050" dir="2700000" algn="tl" rotWithShape="0">
                  <a:schemeClr val="dk1">
                    <a:alpha val="40000"/>
                  </a:schemeClr>
                </a:outerShdw>
              </a:effectLst>
            </a:endParaRPr>
          </a:p>
        </p:txBody>
      </p:sp>
      <p:sp>
        <p:nvSpPr>
          <p:cNvPr id="2" name="矩形 1"/>
          <p:cNvSpPr/>
          <p:nvPr/>
        </p:nvSpPr>
        <p:spPr>
          <a:xfrm>
            <a:off x="38354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4" name="矩形 3"/>
          <p:cNvSpPr/>
          <p:nvPr>
            <p:custDataLst>
              <p:tags r:id="rId1"/>
            </p:custDataLst>
          </p:nvPr>
        </p:nvSpPr>
        <p:spPr>
          <a:xfrm>
            <a:off x="98806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5" name="矩形 4"/>
          <p:cNvSpPr/>
          <p:nvPr>
            <p:custDataLst>
              <p:tags r:id="rId2"/>
            </p:custDataLst>
          </p:nvPr>
        </p:nvSpPr>
        <p:spPr>
          <a:xfrm>
            <a:off x="159258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8" name="矩形 7"/>
          <p:cNvSpPr/>
          <p:nvPr>
            <p:custDataLst>
              <p:tags r:id="rId3"/>
            </p:custDataLst>
          </p:nvPr>
        </p:nvSpPr>
        <p:spPr>
          <a:xfrm>
            <a:off x="219710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9" name="矩形 8"/>
          <p:cNvSpPr/>
          <p:nvPr>
            <p:custDataLst>
              <p:tags r:id="rId4"/>
            </p:custDataLst>
          </p:nvPr>
        </p:nvSpPr>
        <p:spPr>
          <a:xfrm>
            <a:off x="280162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0" name="矩形 9"/>
          <p:cNvSpPr/>
          <p:nvPr>
            <p:custDataLst>
              <p:tags r:id="rId5"/>
            </p:custDataLst>
          </p:nvPr>
        </p:nvSpPr>
        <p:spPr>
          <a:xfrm>
            <a:off x="340614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1" name="矩形 10"/>
          <p:cNvSpPr/>
          <p:nvPr>
            <p:custDataLst>
              <p:tags r:id="rId6"/>
            </p:custDataLst>
          </p:nvPr>
        </p:nvSpPr>
        <p:spPr>
          <a:xfrm>
            <a:off x="401066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2" name="矩形 11"/>
          <p:cNvSpPr/>
          <p:nvPr>
            <p:custDataLst>
              <p:tags r:id="rId7"/>
            </p:custDataLst>
          </p:nvPr>
        </p:nvSpPr>
        <p:spPr>
          <a:xfrm>
            <a:off x="461518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3" name="矩形 12"/>
          <p:cNvSpPr/>
          <p:nvPr>
            <p:custDataLst>
              <p:tags r:id="rId8"/>
            </p:custDataLst>
          </p:nvPr>
        </p:nvSpPr>
        <p:spPr>
          <a:xfrm>
            <a:off x="383540" y="447611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A[1]</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4" name="矩形 13"/>
          <p:cNvSpPr/>
          <p:nvPr>
            <p:custDataLst>
              <p:tags r:id="rId9"/>
            </p:custDataLst>
          </p:nvPr>
        </p:nvSpPr>
        <p:spPr>
          <a:xfrm>
            <a:off x="4615180" y="211645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A[8]</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5" name="矩形 14"/>
          <p:cNvSpPr/>
          <p:nvPr>
            <p:custDataLst>
              <p:tags r:id="rId10"/>
            </p:custDataLst>
          </p:nvPr>
        </p:nvSpPr>
        <p:spPr>
          <a:xfrm>
            <a:off x="2801620" y="447357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A[5]</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6" name="矩形 15"/>
          <p:cNvSpPr/>
          <p:nvPr>
            <p:custDataLst>
              <p:tags r:id="rId11"/>
            </p:custDataLst>
          </p:nvPr>
        </p:nvSpPr>
        <p:spPr>
          <a:xfrm>
            <a:off x="4010660" y="447357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A[7]</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7" name="矩形 16"/>
          <p:cNvSpPr/>
          <p:nvPr>
            <p:custDataLst>
              <p:tags r:id="rId12"/>
            </p:custDataLst>
          </p:nvPr>
        </p:nvSpPr>
        <p:spPr>
          <a:xfrm>
            <a:off x="3406140" y="366903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A[6]</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8" name="矩形 17"/>
          <p:cNvSpPr/>
          <p:nvPr>
            <p:custDataLst>
              <p:tags r:id="rId13"/>
            </p:custDataLst>
          </p:nvPr>
        </p:nvSpPr>
        <p:spPr>
          <a:xfrm>
            <a:off x="2197100" y="294894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A[4]</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9" name="矩形 18"/>
          <p:cNvSpPr/>
          <p:nvPr>
            <p:custDataLst>
              <p:tags r:id="rId14"/>
            </p:custDataLst>
          </p:nvPr>
        </p:nvSpPr>
        <p:spPr>
          <a:xfrm>
            <a:off x="1592580" y="447611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A[3]</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20" name="矩形 19"/>
          <p:cNvSpPr/>
          <p:nvPr>
            <p:custDataLst>
              <p:tags r:id="rId15"/>
            </p:custDataLst>
          </p:nvPr>
        </p:nvSpPr>
        <p:spPr>
          <a:xfrm>
            <a:off x="988060" y="366903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A[2]</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21" name="直接连接符 20"/>
          <p:cNvCxnSpPr>
            <a:stCxn id="13" idx="0"/>
            <a:endCxn id="20" idx="2"/>
          </p:cNvCxnSpPr>
          <p:nvPr/>
        </p:nvCxnSpPr>
        <p:spPr>
          <a:xfrm flipV="1">
            <a:off x="685800" y="4149090"/>
            <a:ext cx="604520" cy="3270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p:cNvCxnSpPr>
            <a:stCxn id="13" idx="2"/>
            <a:endCxn id="2" idx="0"/>
          </p:cNvCxnSpPr>
          <p:nvPr/>
        </p:nvCxnSpPr>
        <p:spPr>
          <a:xfrm>
            <a:off x="685800" y="4956175"/>
            <a:ext cx="0" cy="3994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3" name="直接连接符 22"/>
          <p:cNvCxnSpPr>
            <a:stCxn id="20" idx="2"/>
            <a:endCxn id="4" idx="0"/>
          </p:cNvCxnSpPr>
          <p:nvPr/>
        </p:nvCxnSpPr>
        <p:spPr>
          <a:xfrm>
            <a:off x="1290320" y="4149090"/>
            <a:ext cx="0" cy="12065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4" name="直接连接符 23"/>
          <p:cNvCxnSpPr>
            <a:stCxn id="19" idx="2"/>
            <a:endCxn id="5" idx="0"/>
          </p:cNvCxnSpPr>
          <p:nvPr/>
        </p:nvCxnSpPr>
        <p:spPr>
          <a:xfrm>
            <a:off x="1894840" y="4956175"/>
            <a:ext cx="0" cy="3994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5" name="直接连接符 24"/>
          <p:cNvCxnSpPr>
            <a:stCxn id="20" idx="0"/>
            <a:endCxn id="18" idx="2"/>
          </p:cNvCxnSpPr>
          <p:nvPr/>
        </p:nvCxnSpPr>
        <p:spPr>
          <a:xfrm flipV="1">
            <a:off x="1290320" y="3429000"/>
            <a:ext cx="1209040" cy="24003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6" name="直接连接符 25"/>
          <p:cNvCxnSpPr>
            <a:stCxn id="18" idx="2"/>
            <a:endCxn id="19" idx="0"/>
          </p:cNvCxnSpPr>
          <p:nvPr/>
        </p:nvCxnSpPr>
        <p:spPr>
          <a:xfrm flipH="1">
            <a:off x="1894840" y="3429000"/>
            <a:ext cx="604520" cy="10471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p:cNvCxnSpPr>
            <a:endCxn id="8" idx="0"/>
          </p:cNvCxnSpPr>
          <p:nvPr/>
        </p:nvCxnSpPr>
        <p:spPr>
          <a:xfrm>
            <a:off x="2495550" y="3438525"/>
            <a:ext cx="3810" cy="191706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a:stCxn id="15" idx="2"/>
            <a:endCxn id="9" idx="0"/>
          </p:cNvCxnSpPr>
          <p:nvPr/>
        </p:nvCxnSpPr>
        <p:spPr>
          <a:xfrm>
            <a:off x="3103880" y="4953635"/>
            <a:ext cx="0" cy="4019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a:stCxn id="15" idx="0"/>
            <a:endCxn id="17" idx="2"/>
          </p:cNvCxnSpPr>
          <p:nvPr/>
        </p:nvCxnSpPr>
        <p:spPr>
          <a:xfrm flipV="1">
            <a:off x="3103880" y="4149090"/>
            <a:ext cx="604520" cy="3244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p:cNvCxnSpPr>
            <a:endCxn id="10" idx="0"/>
          </p:cNvCxnSpPr>
          <p:nvPr/>
        </p:nvCxnSpPr>
        <p:spPr>
          <a:xfrm flipH="1">
            <a:off x="3708400" y="4168140"/>
            <a:ext cx="3810" cy="11874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1" name="直接连接符 30"/>
          <p:cNvCxnSpPr>
            <a:stCxn id="16" idx="2"/>
            <a:endCxn id="11" idx="0"/>
          </p:cNvCxnSpPr>
          <p:nvPr/>
        </p:nvCxnSpPr>
        <p:spPr>
          <a:xfrm>
            <a:off x="4312920" y="4953635"/>
            <a:ext cx="0" cy="4019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2" name="直接连接符 31"/>
          <p:cNvCxnSpPr>
            <a:stCxn id="18" idx="0"/>
            <a:endCxn id="14" idx="2"/>
          </p:cNvCxnSpPr>
          <p:nvPr/>
        </p:nvCxnSpPr>
        <p:spPr>
          <a:xfrm flipV="1">
            <a:off x="2499360" y="2596515"/>
            <a:ext cx="2418080" cy="3524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3" name="直接连接符 32"/>
          <p:cNvCxnSpPr>
            <a:stCxn id="17" idx="0"/>
          </p:cNvCxnSpPr>
          <p:nvPr/>
        </p:nvCxnSpPr>
        <p:spPr>
          <a:xfrm flipV="1">
            <a:off x="3708400" y="2596515"/>
            <a:ext cx="1200785" cy="10725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4" name="直接连接符 33"/>
          <p:cNvCxnSpPr>
            <a:stCxn id="16" idx="0"/>
          </p:cNvCxnSpPr>
          <p:nvPr/>
        </p:nvCxnSpPr>
        <p:spPr>
          <a:xfrm flipV="1">
            <a:off x="4312920" y="2609850"/>
            <a:ext cx="582930" cy="18637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5" name="直接连接符 34"/>
          <p:cNvCxnSpPr>
            <a:endCxn id="12" idx="0"/>
          </p:cNvCxnSpPr>
          <p:nvPr/>
        </p:nvCxnSpPr>
        <p:spPr>
          <a:xfrm>
            <a:off x="4902835" y="2623185"/>
            <a:ext cx="14605" cy="273240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6" name="文本框 35"/>
          <p:cNvSpPr txBox="1"/>
          <p:nvPr/>
        </p:nvSpPr>
        <p:spPr>
          <a:xfrm>
            <a:off x="6209030" y="2049145"/>
            <a:ext cx="5207635" cy="2676525"/>
          </a:xfrm>
          <a:prstGeom prst="rect">
            <a:avLst/>
          </a:prstGeom>
          <a:noFill/>
        </p:spPr>
        <p:txBody>
          <a:bodyPr wrap="square" rtlCol="0">
            <a:spAutoFit/>
          </a:bodyPr>
          <a:p>
            <a:r>
              <a:rPr lang="zh-CN" altLang="en-US"/>
              <a:t>初始时，</a:t>
            </a:r>
            <a:r>
              <a:rPr lang="en-US" altLang="zh-CN"/>
              <a:t>A[1]-A[8]</a:t>
            </a:r>
            <a:r>
              <a:rPr lang="zh-CN" altLang="en-US"/>
              <a:t>全部为</a:t>
            </a:r>
            <a:r>
              <a:rPr lang="en-US" altLang="zh-CN"/>
              <a:t>0</a:t>
            </a:r>
            <a:r>
              <a:rPr lang="zh-CN" altLang="en-US"/>
              <a:t>，即还没有</a:t>
            </a:r>
            <a:r>
              <a:rPr lang="en-US" altLang="zh-CN"/>
              <a:t>c[i]</a:t>
            </a:r>
            <a:r>
              <a:rPr lang="zh-CN" altLang="en-US"/>
              <a:t>加入前缀和序列。</a:t>
            </a:r>
            <a:endParaRPr lang="zh-CN" altLang="en-US"/>
          </a:p>
          <a:p>
            <a:r>
              <a:rPr lang="zh-CN" altLang="en-US"/>
              <a:t>初始化</a:t>
            </a:r>
            <a:r>
              <a:rPr lang="en-US" altLang="zh-CN"/>
              <a:t>ans=0</a:t>
            </a:r>
            <a:r>
              <a:rPr lang="zh-CN" altLang="en-US"/>
              <a:t>，</a:t>
            </a:r>
            <a:r>
              <a:rPr lang="en-US" altLang="zh-CN"/>
              <a:t>ans</a:t>
            </a:r>
            <a:r>
              <a:rPr lang="zh-CN" altLang="en-US"/>
              <a:t>记录逆序对的数量之和，每次查询通过累加</a:t>
            </a:r>
            <a:r>
              <a:rPr lang="en-US" altLang="zh-CN"/>
              <a:t>i-SUM[c[i]]</a:t>
            </a:r>
            <a:r>
              <a:rPr lang="zh-CN" altLang="en-US"/>
              <a:t>得到</a:t>
            </a:r>
            <a:r>
              <a:rPr lang="en-US" altLang="zh-CN"/>
              <a:t>(i-SUM[c[i]]</a:t>
            </a:r>
            <a:r>
              <a:rPr lang="zh-CN" altLang="en-US"/>
              <a:t>代表位于</a:t>
            </a:r>
            <a:r>
              <a:rPr lang="en-US" altLang="zh-CN"/>
              <a:t>i</a:t>
            </a:r>
            <a:r>
              <a:rPr lang="zh-CN" altLang="en-US"/>
              <a:t>之前的数的总数减去位于</a:t>
            </a:r>
            <a:r>
              <a:rPr lang="en-US" altLang="zh-CN"/>
              <a:t>i</a:t>
            </a:r>
            <a:r>
              <a:rPr lang="zh-CN" altLang="en-US"/>
              <a:t>之前且比</a:t>
            </a:r>
            <a:r>
              <a:rPr lang="en-US" altLang="zh-CN"/>
              <a:t>c[i]</a:t>
            </a:r>
            <a:r>
              <a:rPr lang="zh-CN" altLang="en-US"/>
              <a:t>小的数的数量</a:t>
            </a:r>
            <a:r>
              <a:rPr lang="en-US" altLang="zh-CN"/>
              <a:t>).</a:t>
            </a:r>
            <a:endParaRPr lang="en-US" altLang="zh-CN"/>
          </a:p>
        </p:txBody>
      </p:sp>
      <p:sp>
        <p:nvSpPr>
          <p:cNvPr id="37" name="文本框 36"/>
          <p:cNvSpPr txBox="1"/>
          <p:nvPr>
            <p:custDataLst>
              <p:tags r:id="rId16"/>
            </p:custDataLst>
          </p:nvPr>
        </p:nvSpPr>
        <p:spPr>
          <a:xfrm>
            <a:off x="6209030" y="4837430"/>
            <a:ext cx="5207635" cy="1198880"/>
          </a:xfrm>
          <a:prstGeom prst="rect">
            <a:avLst/>
          </a:prstGeom>
          <a:noFill/>
        </p:spPr>
        <p:txBody>
          <a:bodyPr wrap="square" rtlCol="0">
            <a:spAutoFit/>
          </a:bodyPr>
          <a:p>
            <a:r>
              <a:rPr lang="zh-CN" altLang="en-US"/>
              <a:t>第一步，查询前缀和</a:t>
            </a:r>
            <a:r>
              <a:rPr lang="en-US" altLang="zh-CN"/>
              <a:t>[1,C[0]],</a:t>
            </a:r>
            <a:r>
              <a:rPr lang="zh-CN" altLang="en-US"/>
              <a:t>也就是查询</a:t>
            </a:r>
            <a:r>
              <a:rPr lang="en-US" altLang="zh-CN"/>
              <a:t>SUM[2]=A[2]</a:t>
            </a:r>
            <a:r>
              <a:rPr lang="zh-CN" altLang="en-US"/>
              <a:t>的大小，为</a:t>
            </a:r>
            <a:r>
              <a:rPr lang="en-US" altLang="zh-CN"/>
              <a:t>0</a:t>
            </a:r>
            <a:r>
              <a:rPr lang="zh-CN" altLang="en-US"/>
              <a:t>，</a:t>
            </a:r>
            <a:r>
              <a:rPr lang="en-US" altLang="zh-CN"/>
              <a:t>ans+=0-0</a:t>
            </a:r>
            <a:endParaRPr lang="en-US" altLang="zh-CN"/>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txBox="1"/>
          <p:nvPr/>
        </p:nvSpPr>
        <p:spPr>
          <a:xfrm>
            <a:off x="801688" y="322263"/>
            <a:ext cx="9599612" cy="574675"/>
          </a:xfrm>
          <a:prstGeom prst="rect">
            <a:avLst/>
          </a:prstGeom>
          <a:noFill/>
          <a:ln w="9525">
            <a:noFill/>
          </a:ln>
        </p:spPr>
        <p:txBody>
          <a:bodyPr/>
          <a:p>
            <a:pPr eaLnBrk="1" hangingPunct="1"/>
            <a:r>
              <a:rPr lang="en-US" altLang="zh-CN" sz="2800" dirty="0">
                <a:solidFill>
                  <a:srgbClr val="D3192B"/>
                </a:solidFill>
                <a:latin typeface="微软雅黑" panose="020B0503020204020204" pitchFamily="34" charset="-122"/>
                <a:ea typeface="微软雅黑" panose="020B0503020204020204" pitchFamily="34" charset="-122"/>
              </a:rPr>
              <a:t>C1 </a:t>
            </a:r>
            <a:r>
              <a:rPr lang="zh-CN" altLang="en-US" sz="2800" dirty="0">
                <a:solidFill>
                  <a:srgbClr val="D3192B"/>
                </a:solidFill>
                <a:latin typeface="微软雅黑" panose="020B0503020204020204" pitchFamily="34" charset="-122"/>
                <a:ea typeface="微软雅黑" panose="020B0503020204020204" pitchFamily="34" charset="-122"/>
              </a:rPr>
              <a:t>第一次练习：</a:t>
            </a:r>
            <a:r>
              <a:rPr lang="en-US" altLang="zh-CN" sz="2800" dirty="0">
                <a:solidFill>
                  <a:srgbClr val="D3192B"/>
                </a:solidFill>
                <a:latin typeface="微软雅黑" panose="020B0503020204020204" pitchFamily="34" charset="-122"/>
                <a:ea typeface="微软雅黑" panose="020B0503020204020204" pitchFamily="34" charset="-122"/>
              </a:rPr>
              <a:t>H</a:t>
            </a:r>
            <a:r>
              <a:rPr lang="zh-CN" altLang="en-US" sz="2800" dirty="0">
                <a:solidFill>
                  <a:srgbClr val="D3192B"/>
                </a:solidFill>
                <a:latin typeface="微软雅黑" panose="020B0503020204020204" pitchFamily="34" charset="-122"/>
                <a:ea typeface="微软雅黑" panose="020B0503020204020204" pitchFamily="34" charset="-122"/>
              </a:rPr>
              <a:t>题</a:t>
            </a:r>
            <a:endParaRPr lang="zh-CN" altLang="en-US" sz="2800" dirty="0">
              <a:solidFill>
                <a:srgbClr val="D3192B"/>
              </a:solidFill>
              <a:latin typeface="微软雅黑" panose="020B0503020204020204" pitchFamily="34" charset="-122"/>
              <a:ea typeface="微软雅黑" panose="020B0503020204020204" pitchFamily="34" charset="-122"/>
            </a:endParaRPr>
          </a:p>
        </p:txBody>
      </p:sp>
      <p:sp>
        <p:nvSpPr>
          <p:cNvPr id="7171" name="Rectangle 2" descr="Rectangle: Click to edit Master text styles&#13;&#10;Second level&#13;&#10;Third level&#13;&#10;Fourth level&#13;&#10;Fifth level"/>
          <p:cNvSpPr/>
          <p:nvPr/>
        </p:nvSpPr>
        <p:spPr>
          <a:xfrm>
            <a:off x="668338" y="1076325"/>
            <a:ext cx="4403725" cy="446088"/>
          </a:xfrm>
          <a:prstGeom prst="rect">
            <a:avLst/>
          </a:prstGeom>
          <a:noFill/>
          <a:ln w="9525">
            <a:noFill/>
          </a:ln>
        </p:spPr>
        <p:txBody>
          <a:bodyPr/>
          <a:p>
            <a:pPr marL="342900" indent="-342900" defTabSz="812800" eaLnBrk="1" hangingPunct="1">
              <a:spcBef>
                <a:spcPct val="20000"/>
              </a:spcBef>
              <a:buClr>
                <a:schemeClr val="folHlink"/>
              </a:buClr>
              <a:buSzPct val="70000"/>
              <a:buFont typeface="Wingdings" panose="05000000000000000000" pitchFamily="2" charset="2"/>
            </a:pPr>
            <a:endParaRPr lang="en-US" altLang="zh-CN" sz="2000" dirty="0">
              <a:latin typeface="Times New Roman" panose="02020603050405020304" pitchFamily="18" charset="0"/>
              <a:ea typeface="黑体" panose="02010609060101010101" pitchFamily="49" charset="-122"/>
            </a:endParaRPr>
          </a:p>
        </p:txBody>
      </p:sp>
      <p:sp>
        <p:nvSpPr>
          <p:cNvPr id="6" name="矩形 5"/>
          <p:cNvSpPr/>
          <p:nvPr/>
        </p:nvSpPr>
        <p:spPr>
          <a:xfrm>
            <a:off x="2597150" y="1076325"/>
            <a:ext cx="6857365" cy="861060"/>
          </a:xfrm>
          <a:prstGeom prst="rect">
            <a:avLst/>
          </a:prstGeom>
          <a:noFill/>
          <a:ln>
            <a:noFill/>
          </a:ln>
        </p:spPr>
        <p:txBody>
          <a:bodyPr wrap="none" rtlCol="0" anchor="t">
            <a:noAutofit/>
          </a:bodyPr>
          <a:p>
            <a:pPr algn="ctr"/>
            <a:r>
              <a:rPr lang="zh-CN" altLang="en-US" sz="3200">
                <a:solidFill>
                  <a:schemeClr val="tx1"/>
                </a:solidFill>
                <a:effectLst>
                  <a:outerShdw blurRad="38100" dist="19050" dir="2700000" algn="tl" rotWithShape="0">
                    <a:schemeClr val="dk1">
                      <a:alpha val="40000"/>
                    </a:schemeClr>
                  </a:outerShdw>
                </a:effectLst>
              </a:rPr>
              <a:t>例如，查询</a:t>
            </a:r>
            <a:r>
              <a:rPr lang="en-US" altLang="zh-CN" sz="3200">
                <a:solidFill>
                  <a:schemeClr val="tx1"/>
                </a:solidFill>
                <a:effectLst>
                  <a:outerShdw blurRad="38100" dist="19050" dir="2700000" algn="tl" rotWithShape="0">
                    <a:schemeClr val="dk1">
                      <a:alpha val="40000"/>
                    </a:schemeClr>
                  </a:outerShdw>
                </a:effectLst>
              </a:rPr>
              <a:t>c[]={</a:t>
            </a:r>
            <a:r>
              <a:rPr lang="en-US" altLang="zh-CN" sz="3200">
                <a:effectLst>
                  <a:outerShdw blurRad="38100" dist="19050" dir="2700000" algn="tl" rotWithShape="0">
                    <a:schemeClr val="dk1">
                      <a:alpha val="40000"/>
                    </a:schemeClr>
                  </a:outerShdw>
                </a:effectLst>
                <a:sym typeface="+mn-ea"/>
              </a:rPr>
              <a:t>2,6,5,1,3,4,8,7</a:t>
            </a:r>
            <a:r>
              <a:rPr lang="en-US" altLang="zh-CN" sz="3200">
                <a:solidFill>
                  <a:schemeClr val="tx1"/>
                </a:solidFill>
                <a:effectLst>
                  <a:outerShdw blurRad="38100" dist="19050" dir="2700000" algn="tl" rotWithShape="0">
                    <a:schemeClr val="dk1">
                      <a:alpha val="40000"/>
                    </a:schemeClr>
                  </a:outerShdw>
                </a:effectLst>
              </a:rPr>
              <a:t>}</a:t>
            </a:r>
            <a:r>
              <a:rPr lang="zh-CN" altLang="en-US" sz="3200">
                <a:solidFill>
                  <a:schemeClr val="tx1"/>
                </a:solidFill>
                <a:effectLst>
                  <a:outerShdw blurRad="38100" dist="19050" dir="2700000" algn="tl" rotWithShape="0">
                    <a:schemeClr val="dk1">
                      <a:alpha val="40000"/>
                    </a:schemeClr>
                  </a:outerShdw>
                </a:effectLst>
              </a:rPr>
              <a:t>的逆序对数量总和，图解如下：</a:t>
            </a:r>
            <a:endParaRPr lang="zh-CN" altLang="en-US" sz="3200">
              <a:solidFill>
                <a:schemeClr val="tx1"/>
              </a:solidFill>
              <a:effectLst>
                <a:outerShdw blurRad="38100" dist="19050" dir="2700000" algn="tl" rotWithShape="0">
                  <a:schemeClr val="dk1">
                    <a:alpha val="40000"/>
                  </a:schemeClr>
                </a:outerShdw>
              </a:effectLst>
            </a:endParaRPr>
          </a:p>
        </p:txBody>
      </p:sp>
      <p:sp>
        <p:nvSpPr>
          <p:cNvPr id="2" name="矩形 1"/>
          <p:cNvSpPr/>
          <p:nvPr/>
        </p:nvSpPr>
        <p:spPr>
          <a:xfrm>
            <a:off x="38354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4" name="矩形 3"/>
          <p:cNvSpPr/>
          <p:nvPr>
            <p:custDataLst>
              <p:tags r:id="rId1"/>
            </p:custDataLst>
          </p:nvPr>
        </p:nvSpPr>
        <p:spPr>
          <a:xfrm>
            <a:off x="98806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5" name="矩形 4"/>
          <p:cNvSpPr/>
          <p:nvPr>
            <p:custDataLst>
              <p:tags r:id="rId2"/>
            </p:custDataLst>
          </p:nvPr>
        </p:nvSpPr>
        <p:spPr>
          <a:xfrm>
            <a:off x="159258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8" name="矩形 7"/>
          <p:cNvSpPr/>
          <p:nvPr>
            <p:custDataLst>
              <p:tags r:id="rId3"/>
            </p:custDataLst>
          </p:nvPr>
        </p:nvSpPr>
        <p:spPr>
          <a:xfrm>
            <a:off x="219710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9" name="矩形 8"/>
          <p:cNvSpPr/>
          <p:nvPr>
            <p:custDataLst>
              <p:tags r:id="rId4"/>
            </p:custDataLst>
          </p:nvPr>
        </p:nvSpPr>
        <p:spPr>
          <a:xfrm>
            <a:off x="280162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0" name="矩形 9"/>
          <p:cNvSpPr/>
          <p:nvPr>
            <p:custDataLst>
              <p:tags r:id="rId5"/>
            </p:custDataLst>
          </p:nvPr>
        </p:nvSpPr>
        <p:spPr>
          <a:xfrm>
            <a:off x="340614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1" name="矩形 10"/>
          <p:cNvSpPr/>
          <p:nvPr>
            <p:custDataLst>
              <p:tags r:id="rId6"/>
            </p:custDataLst>
          </p:nvPr>
        </p:nvSpPr>
        <p:spPr>
          <a:xfrm>
            <a:off x="401066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2" name="矩形 11"/>
          <p:cNvSpPr/>
          <p:nvPr>
            <p:custDataLst>
              <p:tags r:id="rId7"/>
            </p:custDataLst>
          </p:nvPr>
        </p:nvSpPr>
        <p:spPr>
          <a:xfrm>
            <a:off x="461518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3" name="矩形 12"/>
          <p:cNvSpPr/>
          <p:nvPr>
            <p:custDataLst>
              <p:tags r:id="rId8"/>
            </p:custDataLst>
          </p:nvPr>
        </p:nvSpPr>
        <p:spPr>
          <a:xfrm>
            <a:off x="383540" y="447611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A[1]</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4" name="矩形 13"/>
          <p:cNvSpPr/>
          <p:nvPr>
            <p:custDataLst>
              <p:tags r:id="rId9"/>
            </p:custDataLst>
          </p:nvPr>
        </p:nvSpPr>
        <p:spPr>
          <a:xfrm>
            <a:off x="4615180" y="211645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A[8]</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5" name="矩形 14"/>
          <p:cNvSpPr/>
          <p:nvPr>
            <p:custDataLst>
              <p:tags r:id="rId10"/>
            </p:custDataLst>
          </p:nvPr>
        </p:nvSpPr>
        <p:spPr>
          <a:xfrm>
            <a:off x="2801620" y="447357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A[5]</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6" name="矩形 15"/>
          <p:cNvSpPr/>
          <p:nvPr>
            <p:custDataLst>
              <p:tags r:id="rId11"/>
            </p:custDataLst>
          </p:nvPr>
        </p:nvSpPr>
        <p:spPr>
          <a:xfrm>
            <a:off x="4010660" y="447357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A[7]</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7" name="矩形 16"/>
          <p:cNvSpPr/>
          <p:nvPr>
            <p:custDataLst>
              <p:tags r:id="rId12"/>
            </p:custDataLst>
          </p:nvPr>
        </p:nvSpPr>
        <p:spPr>
          <a:xfrm>
            <a:off x="3406140" y="366903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A[6]</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8" name="矩形 17"/>
          <p:cNvSpPr/>
          <p:nvPr>
            <p:custDataLst>
              <p:tags r:id="rId13"/>
            </p:custDataLst>
          </p:nvPr>
        </p:nvSpPr>
        <p:spPr>
          <a:xfrm>
            <a:off x="2197100" y="294894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A[4]</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9" name="矩形 18"/>
          <p:cNvSpPr/>
          <p:nvPr>
            <p:custDataLst>
              <p:tags r:id="rId14"/>
            </p:custDataLst>
          </p:nvPr>
        </p:nvSpPr>
        <p:spPr>
          <a:xfrm>
            <a:off x="1592580" y="447611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A[3]</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20" name="矩形 19"/>
          <p:cNvSpPr/>
          <p:nvPr>
            <p:custDataLst>
              <p:tags r:id="rId15"/>
            </p:custDataLst>
          </p:nvPr>
        </p:nvSpPr>
        <p:spPr>
          <a:xfrm>
            <a:off x="988060" y="366903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A[2]</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21" name="直接连接符 20"/>
          <p:cNvCxnSpPr>
            <a:stCxn id="13" idx="0"/>
            <a:endCxn id="20" idx="2"/>
          </p:cNvCxnSpPr>
          <p:nvPr/>
        </p:nvCxnSpPr>
        <p:spPr>
          <a:xfrm flipV="1">
            <a:off x="685800" y="4149090"/>
            <a:ext cx="604520" cy="3270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p:cNvCxnSpPr>
            <a:stCxn id="13" idx="2"/>
            <a:endCxn id="2" idx="0"/>
          </p:cNvCxnSpPr>
          <p:nvPr/>
        </p:nvCxnSpPr>
        <p:spPr>
          <a:xfrm>
            <a:off x="685800" y="4956175"/>
            <a:ext cx="0" cy="3994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3" name="直接连接符 22"/>
          <p:cNvCxnSpPr>
            <a:stCxn id="20" idx="2"/>
            <a:endCxn id="4" idx="0"/>
          </p:cNvCxnSpPr>
          <p:nvPr/>
        </p:nvCxnSpPr>
        <p:spPr>
          <a:xfrm>
            <a:off x="1290320" y="4149090"/>
            <a:ext cx="0" cy="12065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4" name="直接连接符 23"/>
          <p:cNvCxnSpPr>
            <a:stCxn id="19" idx="2"/>
            <a:endCxn id="5" idx="0"/>
          </p:cNvCxnSpPr>
          <p:nvPr/>
        </p:nvCxnSpPr>
        <p:spPr>
          <a:xfrm>
            <a:off x="1894840" y="4956175"/>
            <a:ext cx="0" cy="3994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5" name="直接连接符 24"/>
          <p:cNvCxnSpPr>
            <a:stCxn id="20" idx="0"/>
            <a:endCxn id="18" idx="2"/>
          </p:cNvCxnSpPr>
          <p:nvPr/>
        </p:nvCxnSpPr>
        <p:spPr>
          <a:xfrm flipV="1">
            <a:off x="1290320" y="3429000"/>
            <a:ext cx="1209040" cy="24003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6" name="直接连接符 25"/>
          <p:cNvCxnSpPr>
            <a:stCxn id="18" idx="2"/>
            <a:endCxn id="19" idx="0"/>
          </p:cNvCxnSpPr>
          <p:nvPr/>
        </p:nvCxnSpPr>
        <p:spPr>
          <a:xfrm flipH="1">
            <a:off x="1894840" y="3429000"/>
            <a:ext cx="604520" cy="10471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p:cNvCxnSpPr>
            <a:endCxn id="8" idx="0"/>
          </p:cNvCxnSpPr>
          <p:nvPr/>
        </p:nvCxnSpPr>
        <p:spPr>
          <a:xfrm>
            <a:off x="2495550" y="3438525"/>
            <a:ext cx="3810" cy="191706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a:stCxn id="15" idx="2"/>
            <a:endCxn id="9" idx="0"/>
          </p:cNvCxnSpPr>
          <p:nvPr/>
        </p:nvCxnSpPr>
        <p:spPr>
          <a:xfrm>
            <a:off x="3103880" y="4953635"/>
            <a:ext cx="0" cy="4019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a:stCxn id="15" idx="0"/>
            <a:endCxn id="17" idx="2"/>
          </p:cNvCxnSpPr>
          <p:nvPr/>
        </p:nvCxnSpPr>
        <p:spPr>
          <a:xfrm flipV="1">
            <a:off x="3103880" y="4149090"/>
            <a:ext cx="604520" cy="3244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p:cNvCxnSpPr>
            <a:endCxn id="10" idx="0"/>
          </p:cNvCxnSpPr>
          <p:nvPr/>
        </p:nvCxnSpPr>
        <p:spPr>
          <a:xfrm flipH="1">
            <a:off x="3708400" y="4168140"/>
            <a:ext cx="3810" cy="11874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1" name="直接连接符 30"/>
          <p:cNvCxnSpPr>
            <a:stCxn id="16" idx="2"/>
            <a:endCxn id="11" idx="0"/>
          </p:cNvCxnSpPr>
          <p:nvPr/>
        </p:nvCxnSpPr>
        <p:spPr>
          <a:xfrm>
            <a:off x="4312920" y="4953635"/>
            <a:ext cx="0" cy="4019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2" name="直接连接符 31"/>
          <p:cNvCxnSpPr>
            <a:stCxn id="18" idx="0"/>
            <a:endCxn id="14" idx="2"/>
          </p:cNvCxnSpPr>
          <p:nvPr/>
        </p:nvCxnSpPr>
        <p:spPr>
          <a:xfrm flipV="1">
            <a:off x="2499360" y="2596515"/>
            <a:ext cx="2418080" cy="3524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3" name="直接连接符 32"/>
          <p:cNvCxnSpPr>
            <a:stCxn id="17" idx="0"/>
          </p:cNvCxnSpPr>
          <p:nvPr/>
        </p:nvCxnSpPr>
        <p:spPr>
          <a:xfrm flipV="1">
            <a:off x="3708400" y="2596515"/>
            <a:ext cx="1200785" cy="10725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4" name="直接连接符 33"/>
          <p:cNvCxnSpPr>
            <a:stCxn id="16" idx="0"/>
          </p:cNvCxnSpPr>
          <p:nvPr/>
        </p:nvCxnSpPr>
        <p:spPr>
          <a:xfrm flipV="1">
            <a:off x="4312920" y="2609850"/>
            <a:ext cx="582930" cy="18637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5" name="直接连接符 34"/>
          <p:cNvCxnSpPr>
            <a:endCxn id="12" idx="0"/>
          </p:cNvCxnSpPr>
          <p:nvPr/>
        </p:nvCxnSpPr>
        <p:spPr>
          <a:xfrm>
            <a:off x="4902835" y="2623185"/>
            <a:ext cx="14605" cy="273240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6" name="文本框 35"/>
          <p:cNvSpPr txBox="1"/>
          <p:nvPr/>
        </p:nvSpPr>
        <p:spPr>
          <a:xfrm>
            <a:off x="6122670" y="4238625"/>
            <a:ext cx="5956935" cy="2306955"/>
          </a:xfrm>
          <a:prstGeom prst="rect">
            <a:avLst/>
          </a:prstGeom>
          <a:noFill/>
        </p:spPr>
        <p:txBody>
          <a:bodyPr wrap="square" rtlCol="0">
            <a:spAutoFit/>
          </a:bodyPr>
          <a:p>
            <a:r>
              <a:rPr lang="zh-CN" altLang="en-US"/>
              <a:t>第三步，查询位置在</a:t>
            </a:r>
            <a:r>
              <a:rPr lang="en-US" altLang="zh-CN"/>
              <a:t>c[1]</a:t>
            </a:r>
            <a:r>
              <a:rPr lang="zh-CN" altLang="en-US"/>
              <a:t>前比</a:t>
            </a:r>
            <a:r>
              <a:rPr lang="en-US" altLang="zh-CN"/>
              <a:t>c[1]</a:t>
            </a:r>
            <a:r>
              <a:rPr lang="zh-CN" altLang="en-US"/>
              <a:t>小的数，即查询前缀和</a:t>
            </a:r>
            <a:r>
              <a:rPr lang="en-US" altLang="zh-CN"/>
              <a:t>[1,C[1]],</a:t>
            </a:r>
            <a:r>
              <a:rPr lang="zh-CN" altLang="en-US"/>
              <a:t>也就是查询</a:t>
            </a:r>
            <a:r>
              <a:rPr lang="en-US" altLang="zh-CN"/>
              <a:t>c[1]</a:t>
            </a:r>
            <a:r>
              <a:rPr lang="zh-CN" altLang="en-US"/>
              <a:t>的前缀和</a:t>
            </a:r>
            <a:r>
              <a:rPr lang="en-US" altLang="zh-CN"/>
              <a:t>SUM[6]=A[6]+A[4]</a:t>
            </a:r>
            <a:r>
              <a:rPr lang="zh-CN" altLang="en-US"/>
              <a:t>的大小，为</a:t>
            </a:r>
            <a:r>
              <a:rPr lang="en-US" altLang="zh-CN"/>
              <a:t>1</a:t>
            </a:r>
            <a:r>
              <a:rPr lang="zh-CN" altLang="en-US"/>
              <a:t>，说明有</a:t>
            </a:r>
            <a:r>
              <a:rPr lang="en-US" altLang="zh-CN"/>
              <a:t>1</a:t>
            </a:r>
            <a:r>
              <a:rPr lang="zh-CN" altLang="en-US"/>
              <a:t>个位置在</a:t>
            </a:r>
            <a:r>
              <a:rPr lang="en-US" altLang="zh-CN"/>
              <a:t>6</a:t>
            </a:r>
            <a:r>
              <a:rPr lang="zh-CN" altLang="en-US"/>
              <a:t>之前且比</a:t>
            </a:r>
            <a:r>
              <a:rPr lang="en-US" altLang="zh-CN"/>
              <a:t>6</a:t>
            </a:r>
            <a:r>
              <a:rPr lang="zh-CN" altLang="en-US"/>
              <a:t>小的元素，则有</a:t>
            </a:r>
            <a:r>
              <a:rPr lang="en-US" altLang="zh-CN"/>
              <a:t>(1-SUM[6])</a:t>
            </a:r>
            <a:r>
              <a:rPr lang="zh-CN" altLang="en-US"/>
              <a:t>个位置在</a:t>
            </a:r>
            <a:r>
              <a:rPr lang="en-US" altLang="zh-CN"/>
              <a:t>6</a:t>
            </a:r>
            <a:r>
              <a:rPr lang="zh-CN" altLang="en-US"/>
              <a:t>之前比</a:t>
            </a:r>
            <a:r>
              <a:rPr lang="en-US" altLang="zh-CN"/>
              <a:t>6</a:t>
            </a:r>
            <a:r>
              <a:rPr lang="zh-CN" altLang="en-US"/>
              <a:t>大的数，</a:t>
            </a:r>
            <a:r>
              <a:rPr lang="en-US" altLang="zh-CN"/>
              <a:t>ans+=1-1</a:t>
            </a:r>
            <a:endParaRPr lang="en-US" altLang="zh-CN"/>
          </a:p>
        </p:txBody>
      </p:sp>
      <p:sp>
        <p:nvSpPr>
          <p:cNvPr id="3" name="文本框 2"/>
          <p:cNvSpPr txBox="1"/>
          <p:nvPr>
            <p:custDataLst>
              <p:tags r:id="rId16"/>
            </p:custDataLst>
          </p:nvPr>
        </p:nvSpPr>
        <p:spPr>
          <a:xfrm>
            <a:off x="6118225" y="2303780"/>
            <a:ext cx="5207635" cy="1568450"/>
          </a:xfrm>
          <a:prstGeom prst="rect">
            <a:avLst/>
          </a:prstGeom>
          <a:noFill/>
        </p:spPr>
        <p:txBody>
          <a:bodyPr wrap="square" rtlCol="0">
            <a:spAutoFit/>
          </a:bodyPr>
          <a:p>
            <a:r>
              <a:rPr lang="zh-CN" altLang="en-US"/>
              <a:t>第二步，将</a:t>
            </a:r>
            <a:r>
              <a:rPr lang="en-US" altLang="zh-CN"/>
              <a:t>c[0]</a:t>
            </a:r>
            <a:r>
              <a:rPr lang="zh-CN" altLang="en-US"/>
              <a:t>加入树状数组中，</a:t>
            </a:r>
            <a:r>
              <a:rPr lang="en-US" altLang="zh-CN"/>
              <a:t>c[0]</a:t>
            </a:r>
            <a:r>
              <a:rPr lang="zh-CN" altLang="en-US"/>
              <a:t>大小为</a:t>
            </a:r>
            <a:r>
              <a:rPr lang="en-US" altLang="zh-CN"/>
              <a:t>2</a:t>
            </a:r>
            <a:r>
              <a:rPr lang="zh-CN" altLang="en-US"/>
              <a:t>，于是更新节点</a:t>
            </a:r>
            <a:r>
              <a:rPr lang="en-US" altLang="zh-CN"/>
              <a:t>2</a:t>
            </a:r>
            <a:r>
              <a:rPr lang="zh-CN" altLang="en-US"/>
              <a:t>及其后缀，即</a:t>
            </a:r>
            <a:r>
              <a:rPr lang="en-US" altLang="zh-CN"/>
              <a:t>A[2],A[4],A[8]</a:t>
            </a:r>
            <a:r>
              <a:rPr lang="zh-CN" altLang="en-US"/>
              <a:t>，将这些节点大小增加</a:t>
            </a:r>
            <a:r>
              <a:rPr lang="en-US" altLang="zh-CN"/>
              <a:t>1</a:t>
            </a:r>
            <a:r>
              <a:rPr lang="zh-CN" altLang="en-US"/>
              <a:t>，如左图</a:t>
            </a:r>
            <a:endParaRPr lang="zh-CN" alt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txBox="1"/>
          <p:nvPr/>
        </p:nvSpPr>
        <p:spPr>
          <a:xfrm>
            <a:off x="801688" y="322263"/>
            <a:ext cx="9599612" cy="574675"/>
          </a:xfrm>
          <a:prstGeom prst="rect">
            <a:avLst/>
          </a:prstGeom>
          <a:noFill/>
          <a:ln w="9525">
            <a:noFill/>
          </a:ln>
        </p:spPr>
        <p:txBody>
          <a:bodyPr/>
          <a:p>
            <a:pPr eaLnBrk="1" hangingPunct="1"/>
            <a:r>
              <a:rPr lang="en-US" altLang="zh-CN" sz="2800" dirty="0">
                <a:solidFill>
                  <a:srgbClr val="D3192B"/>
                </a:solidFill>
                <a:latin typeface="微软雅黑" panose="020B0503020204020204" pitchFamily="34" charset="-122"/>
                <a:ea typeface="微软雅黑" panose="020B0503020204020204" pitchFamily="34" charset="-122"/>
              </a:rPr>
              <a:t>C1 </a:t>
            </a:r>
            <a:r>
              <a:rPr lang="zh-CN" altLang="en-US" sz="2800" dirty="0">
                <a:solidFill>
                  <a:srgbClr val="D3192B"/>
                </a:solidFill>
                <a:latin typeface="微软雅黑" panose="020B0503020204020204" pitchFamily="34" charset="-122"/>
                <a:ea typeface="微软雅黑" panose="020B0503020204020204" pitchFamily="34" charset="-122"/>
              </a:rPr>
              <a:t>第一次练习：</a:t>
            </a:r>
            <a:r>
              <a:rPr lang="en-US" altLang="zh-CN" sz="2800" dirty="0">
                <a:solidFill>
                  <a:srgbClr val="D3192B"/>
                </a:solidFill>
                <a:latin typeface="微软雅黑" panose="020B0503020204020204" pitchFamily="34" charset="-122"/>
                <a:ea typeface="微软雅黑" panose="020B0503020204020204" pitchFamily="34" charset="-122"/>
              </a:rPr>
              <a:t>H</a:t>
            </a:r>
            <a:r>
              <a:rPr lang="zh-CN" altLang="en-US" sz="2800" dirty="0">
                <a:solidFill>
                  <a:srgbClr val="D3192B"/>
                </a:solidFill>
                <a:latin typeface="微软雅黑" panose="020B0503020204020204" pitchFamily="34" charset="-122"/>
                <a:ea typeface="微软雅黑" panose="020B0503020204020204" pitchFamily="34" charset="-122"/>
              </a:rPr>
              <a:t>题</a:t>
            </a:r>
            <a:endParaRPr lang="zh-CN" altLang="en-US" sz="2800" dirty="0">
              <a:solidFill>
                <a:srgbClr val="D3192B"/>
              </a:solidFill>
              <a:latin typeface="微软雅黑" panose="020B0503020204020204" pitchFamily="34" charset="-122"/>
              <a:ea typeface="微软雅黑" panose="020B0503020204020204" pitchFamily="34" charset="-122"/>
            </a:endParaRPr>
          </a:p>
        </p:txBody>
      </p:sp>
      <p:sp>
        <p:nvSpPr>
          <p:cNvPr id="7171" name="Rectangle 2" descr="Rectangle: Click to edit Master text styles&#13;&#10;Second level&#13;&#10;Third level&#13;&#10;Fourth level&#13;&#10;Fifth level"/>
          <p:cNvSpPr/>
          <p:nvPr/>
        </p:nvSpPr>
        <p:spPr>
          <a:xfrm>
            <a:off x="668338" y="1076325"/>
            <a:ext cx="4403725" cy="446088"/>
          </a:xfrm>
          <a:prstGeom prst="rect">
            <a:avLst/>
          </a:prstGeom>
          <a:noFill/>
          <a:ln w="9525">
            <a:noFill/>
          </a:ln>
        </p:spPr>
        <p:txBody>
          <a:bodyPr/>
          <a:p>
            <a:pPr marL="342900" indent="-342900" defTabSz="812800" eaLnBrk="1" hangingPunct="1">
              <a:spcBef>
                <a:spcPct val="20000"/>
              </a:spcBef>
              <a:buClr>
                <a:schemeClr val="folHlink"/>
              </a:buClr>
              <a:buSzPct val="70000"/>
              <a:buFont typeface="Wingdings" panose="05000000000000000000" pitchFamily="2" charset="2"/>
            </a:pPr>
            <a:endParaRPr lang="en-US" altLang="zh-CN" sz="2000" dirty="0">
              <a:latin typeface="Times New Roman" panose="02020603050405020304" pitchFamily="18" charset="0"/>
              <a:ea typeface="黑体" panose="02010609060101010101" pitchFamily="49" charset="-122"/>
            </a:endParaRPr>
          </a:p>
        </p:txBody>
      </p:sp>
      <p:sp>
        <p:nvSpPr>
          <p:cNvPr id="6" name="矩形 5"/>
          <p:cNvSpPr/>
          <p:nvPr/>
        </p:nvSpPr>
        <p:spPr>
          <a:xfrm>
            <a:off x="2597150" y="1076325"/>
            <a:ext cx="6857365" cy="861060"/>
          </a:xfrm>
          <a:prstGeom prst="rect">
            <a:avLst/>
          </a:prstGeom>
          <a:noFill/>
          <a:ln>
            <a:noFill/>
          </a:ln>
        </p:spPr>
        <p:txBody>
          <a:bodyPr wrap="none" rtlCol="0" anchor="t">
            <a:noAutofit/>
          </a:bodyPr>
          <a:p>
            <a:pPr algn="ctr"/>
            <a:r>
              <a:rPr lang="zh-CN" altLang="en-US" sz="3200">
                <a:solidFill>
                  <a:schemeClr val="tx1"/>
                </a:solidFill>
                <a:effectLst>
                  <a:outerShdw blurRad="38100" dist="19050" dir="2700000" algn="tl" rotWithShape="0">
                    <a:schemeClr val="dk1">
                      <a:alpha val="40000"/>
                    </a:schemeClr>
                  </a:outerShdw>
                </a:effectLst>
              </a:rPr>
              <a:t>例如，查询</a:t>
            </a:r>
            <a:r>
              <a:rPr lang="en-US" altLang="zh-CN" sz="3200">
                <a:solidFill>
                  <a:schemeClr val="tx1"/>
                </a:solidFill>
                <a:effectLst>
                  <a:outerShdw blurRad="38100" dist="19050" dir="2700000" algn="tl" rotWithShape="0">
                    <a:schemeClr val="dk1">
                      <a:alpha val="40000"/>
                    </a:schemeClr>
                  </a:outerShdw>
                </a:effectLst>
              </a:rPr>
              <a:t>c[]={</a:t>
            </a:r>
            <a:r>
              <a:rPr lang="en-US" altLang="zh-CN" sz="3200">
                <a:effectLst>
                  <a:outerShdw blurRad="38100" dist="19050" dir="2700000" algn="tl" rotWithShape="0">
                    <a:schemeClr val="dk1">
                      <a:alpha val="40000"/>
                    </a:schemeClr>
                  </a:outerShdw>
                </a:effectLst>
                <a:sym typeface="+mn-ea"/>
              </a:rPr>
              <a:t>2,6,5,1,3,4,8,7</a:t>
            </a:r>
            <a:r>
              <a:rPr lang="en-US" altLang="zh-CN" sz="3200">
                <a:solidFill>
                  <a:schemeClr val="tx1"/>
                </a:solidFill>
                <a:effectLst>
                  <a:outerShdw blurRad="38100" dist="19050" dir="2700000" algn="tl" rotWithShape="0">
                    <a:schemeClr val="dk1">
                      <a:alpha val="40000"/>
                    </a:schemeClr>
                  </a:outerShdw>
                </a:effectLst>
              </a:rPr>
              <a:t>}</a:t>
            </a:r>
            <a:r>
              <a:rPr lang="zh-CN" altLang="en-US" sz="3200">
                <a:solidFill>
                  <a:schemeClr val="tx1"/>
                </a:solidFill>
                <a:effectLst>
                  <a:outerShdw blurRad="38100" dist="19050" dir="2700000" algn="tl" rotWithShape="0">
                    <a:schemeClr val="dk1">
                      <a:alpha val="40000"/>
                    </a:schemeClr>
                  </a:outerShdw>
                </a:effectLst>
              </a:rPr>
              <a:t>的逆序对数量总和，图解如下：</a:t>
            </a:r>
            <a:endParaRPr lang="zh-CN" altLang="en-US" sz="3200">
              <a:solidFill>
                <a:schemeClr val="tx1"/>
              </a:solidFill>
              <a:effectLst>
                <a:outerShdw blurRad="38100" dist="19050" dir="2700000" algn="tl" rotWithShape="0">
                  <a:schemeClr val="dk1">
                    <a:alpha val="40000"/>
                  </a:schemeClr>
                </a:outerShdw>
              </a:effectLst>
            </a:endParaRPr>
          </a:p>
        </p:txBody>
      </p:sp>
      <p:sp>
        <p:nvSpPr>
          <p:cNvPr id="2" name="矩形 1"/>
          <p:cNvSpPr/>
          <p:nvPr/>
        </p:nvSpPr>
        <p:spPr>
          <a:xfrm>
            <a:off x="38354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4" name="矩形 3"/>
          <p:cNvSpPr/>
          <p:nvPr>
            <p:custDataLst>
              <p:tags r:id="rId1"/>
            </p:custDataLst>
          </p:nvPr>
        </p:nvSpPr>
        <p:spPr>
          <a:xfrm>
            <a:off x="98806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5" name="矩形 4"/>
          <p:cNvSpPr/>
          <p:nvPr>
            <p:custDataLst>
              <p:tags r:id="rId2"/>
            </p:custDataLst>
          </p:nvPr>
        </p:nvSpPr>
        <p:spPr>
          <a:xfrm>
            <a:off x="159258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8" name="矩形 7"/>
          <p:cNvSpPr/>
          <p:nvPr>
            <p:custDataLst>
              <p:tags r:id="rId3"/>
            </p:custDataLst>
          </p:nvPr>
        </p:nvSpPr>
        <p:spPr>
          <a:xfrm>
            <a:off x="219710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9" name="矩形 8"/>
          <p:cNvSpPr/>
          <p:nvPr>
            <p:custDataLst>
              <p:tags r:id="rId4"/>
            </p:custDataLst>
          </p:nvPr>
        </p:nvSpPr>
        <p:spPr>
          <a:xfrm>
            <a:off x="280162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0" name="矩形 9"/>
          <p:cNvSpPr/>
          <p:nvPr>
            <p:custDataLst>
              <p:tags r:id="rId5"/>
            </p:custDataLst>
          </p:nvPr>
        </p:nvSpPr>
        <p:spPr>
          <a:xfrm>
            <a:off x="340614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1" name="矩形 10"/>
          <p:cNvSpPr/>
          <p:nvPr>
            <p:custDataLst>
              <p:tags r:id="rId6"/>
            </p:custDataLst>
          </p:nvPr>
        </p:nvSpPr>
        <p:spPr>
          <a:xfrm>
            <a:off x="401066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2" name="矩形 11"/>
          <p:cNvSpPr/>
          <p:nvPr>
            <p:custDataLst>
              <p:tags r:id="rId7"/>
            </p:custDataLst>
          </p:nvPr>
        </p:nvSpPr>
        <p:spPr>
          <a:xfrm>
            <a:off x="461518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3" name="矩形 12"/>
          <p:cNvSpPr/>
          <p:nvPr>
            <p:custDataLst>
              <p:tags r:id="rId8"/>
            </p:custDataLst>
          </p:nvPr>
        </p:nvSpPr>
        <p:spPr>
          <a:xfrm>
            <a:off x="383540" y="447611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A[1]</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4" name="矩形 13"/>
          <p:cNvSpPr/>
          <p:nvPr>
            <p:custDataLst>
              <p:tags r:id="rId9"/>
            </p:custDataLst>
          </p:nvPr>
        </p:nvSpPr>
        <p:spPr>
          <a:xfrm>
            <a:off x="4615180" y="211645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A[8]</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5" name="矩形 14"/>
          <p:cNvSpPr/>
          <p:nvPr>
            <p:custDataLst>
              <p:tags r:id="rId10"/>
            </p:custDataLst>
          </p:nvPr>
        </p:nvSpPr>
        <p:spPr>
          <a:xfrm>
            <a:off x="2801620" y="447357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A[5]</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6" name="矩形 15"/>
          <p:cNvSpPr/>
          <p:nvPr>
            <p:custDataLst>
              <p:tags r:id="rId11"/>
            </p:custDataLst>
          </p:nvPr>
        </p:nvSpPr>
        <p:spPr>
          <a:xfrm>
            <a:off x="4010660" y="447357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A[7]</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7" name="矩形 16"/>
          <p:cNvSpPr/>
          <p:nvPr>
            <p:custDataLst>
              <p:tags r:id="rId12"/>
            </p:custDataLst>
          </p:nvPr>
        </p:nvSpPr>
        <p:spPr>
          <a:xfrm>
            <a:off x="3406140" y="366903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A[6]</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8" name="矩形 17"/>
          <p:cNvSpPr/>
          <p:nvPr>
            <p:custDataLst>
              <p:tags r:id="rId13"/>
            </p:custDataLst>
          </p:nvPr>
        </p:nvSpPr>
        <p:spPr>
          <a:xfrm>
            <a:off x="2197100" y="294894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A[4]</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9" name="矩形 18"/>
          <p:cNvSpPr/>
          <p:nvPr>
            <p:custDataLst>
              <p:tags r:id="rId14"/>
            </p:custDataLst>
          </p:nvPr>
        </p:nvSpPr>
        <p:spPr>
          <a:xfrm>
            <a:off x="1592580" y="447611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A[3]</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20" name="矩形 19"/>
          <p:cNvSpPr/>
          <p:nvPr>
            <p:custDataLst>
              <p:tags r:id="rId15"/>
            </p:custDataLst>
          </p:nvPr>
        </p:nvSpPr>
        <p:spPr>
          <a:xfrm>
            <a:off x="988060" y="366903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A[2]</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21" name="直接连接符 20"/>
          <p:cNvCxnSpPr>
            <a:stCxn id="13" idx="0"/>
            <a:endCxn id="20" idx="2"/>
          </p:cNvCxnSpPr>
          <p:nvPr/>
        </p:nvCxnSpPr>
        <p:spPr>
          <a:xfrm flipV="1">
            <a:off x="685800" y="4149090"/>
            <a:ext cx="604520" cy="3270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p:cNvCxnSpPr>
            <a:stCxn id="13" idx="2"/>
            <a:endCxn id="2" idx="0"/>
          </p:cNvCxnSpPr>
          <p:nvPr/>
        </p:nvCxnSpPr>
        <p:spPr>
          <a:xfrm>
            <a:off x="685800" y="4956175"/>
            <a:ext cx="0" cy="3994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3" name="直接连接符 22"/>
          <p:cNvCxnSpPr>
            <a:stCxn id="20" idx="2"/>
            <a:endCxn id="4" idx="0"/>
          </p:cNvCxnSpPr>
          <p:nvPr/>
        </p:nvCxnSpPr>
        <p:spPr>
          <a:xfrm>
            <a:off x="1290320" y="4149090"/>
            <a:ext cx="0" cy="12065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4" name="直接连接符 23"/>
          <p:cNvCxnSpPr>
            <a:stCxn id="19" idx="2"/>
            <a:endCxn id="5" idx="0"/>
          </p:cNvCxnSpPr>
          <p:nvPr/>
        </p:nvCxnSpPr>
        <p:spPr>
          <a:xfrm>
            <a:off x="1894840" y="4956175"/>
            <a:ext cx="0" cy="3994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5" name="直接连接符 24"/>
          <p:cNvCxnSpPr>
            <a:stCxn id="20" idx="0"/>
            <a:endCxn id="18" idx="2"/>
          </p:cNvCxnSpPr>
          <p:nvPr/>
        </p:nvCxnSpPr>
        <p:spPr>
          <a:xfrm flipV="1">
            <a:off x="1290320" y="3429000"/>
            <a:ext cx="1209040" cy="24003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6" name="直接连接符 25"/>
          <p:cNvCxnSpPr>
            <a:stCxn id="18" idx="2"/>
            <a:endCxn id="19" idx="0"/>
          </p:cNvCxnSpPr>
          <p:nvPr/>
        </p:nvCxnSpPr>
        <p:spPr>
          <a:xfrm flipH="1">
            <a:off x="1894840" y="3429000"/>
            <a:ext cx="604520" cy="10471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p:cNvCxnSpPr>
            <a:endCxn id="8" idx="0"/>
          </p:cNvCxnSpPr>
          <p:nvPr/>
        </p:nvCxnSpPr>
        <p:spPr>
          <a:xfrm>
            <a:off x="2495550" y="3438525"/>
            <a:ext cx="3810" cy="191706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a:stCxn id="15" idx="2"/>
            <a:endCxn id="9" idx="0"/>
          </p:cNvCxnSpPr>
          <p:nvPr/>
        </p:nvCxnSpPr>
        <p:spPr>
          <a:xfrm>
            <a:off x="3103880" y="4953635"/>
            <a:ext cx="0" cy="4019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a:stCxn id="15" idx="0"/>
            <a:endCxn id="17" idx="2"/>
          </p:cNvCxnSpPr>
          <p:nvPr/>
        </p:nvCxnSpPr>
        <p:spPr>
          <a:xfrm flipV="1">
            <a:off x="3103880" y="4149090"/>
            <a:ext cx="604520" cy="3244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p:cNvCxnSpPr>
            <a:endCxn id="10" idx="0"/>
          </p:cNvCxnSpPr>
          <p:nvPr/>
        </p:nvCxnSpPr>
        <p:spPr>
          <a:xfrm flipH="1">
            <a:off x="3708400" y="4168140"/>
            <a:ext cx="3810" cy="11874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1" name="直接连接符 30"/>
          <p:cNvCxnSpPr>
            <a:stCxn id="16" idx="2"/>
            <a:endCxn id="11" idx="0"/>
          </p:cNvCxnSpPr>
          <p:nvPr/>
        </p:nvCxnSpPr>
        <p:spPr>
          <a:xfrm>
            <a:off x="4312920" y="4953635"/>
            <a:ext cx="0" cy="4019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2" name="直接连接符 31"/>
          <p:cNvCxnSpPr>
            <a:stCxn id="18" idx="0"/>
            <a:endCxn id="14" idx="2"/>
          </p:cNvCxnSpPr>
          <p:nvPr/>
        </p:nvCxnSpPr>
        <p:spPr>
          <a:xfrm flipV="1">
            <a:off x="2499360" y="2596515"/>
            <a:ext cx="2418080" cy="3524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3" name="直接连接符 32"/>
          <p:cNvCxnSpPr>
            <a:stCxn id="17" idx="0"/>
          </p:cNvCxnSpPr>
          <p:nvPr/>
        </p:nvCxnSpPr>
        <p:spPr>
          <a:xfrm flipV="1">
            <a:off x="3708400" y="2596515"/>
            <a:ext cx="1200785" cy="10725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4" name="直接连接符 33"/>
          <p:cNvCxnSpPr>
            <a:stCxn id="16" idx="0"/>
          </p:cNvCxnSpPr>
          <p:nvPr/>
        </p:nvCxnSpPr>
        <p:spPr>
          <a:xfrm flipV="1">
            <a:off x="4312920" y="2609850"/>
            <a:ext cx="582930" cy="18637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5" name="直接连接符 34"/>
          <p:cNvCxnSpPr>
            <a:endCxn id="12" idx="0"/>
          </p:cNvCxnSpPr>
          <p:nvPr/>
        </p:nvCxnSpPr>
        <p:spPr>
          <a:xfrm>
            <a:off x="4902835" y="2623185"/>
            <a:ext cx="14605" cy="273240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6" name="文本框 35"/>
          <p:cNvSpPr txBox="1"/>
          <p:nvPr/>
        </p:nvSpPr>
        <p:spPr>
          <a:xfrm>
            <a:off x="6122670" y="4280535"/>
            <a:ext cx="5476875" cy="2306955"/>
          </a:xfrm>
          <a:prstGeom prst="rect">
            <a:avLst/>
          </a:prstGeom>
          <a:noFill/>
        </p:spPr>
        <p:txBody>
          <a:bodyPr wrap="square" rtlCol="0">
            <a:spAutoFit/>
          </a:bodyPr>
          <a:p>
            <a:r>
              <a:rPr lang="zh-CN" altLang="en-US"/>
              <a:t>第五步，查询位置在</a:t>
            </a:r>
            <a:r>
              <a:rPr lang="en-US" altLang="zh-CN"/>
              <a:t>c[2]</a:t>
            </a:r>
            <a:r>
              <a:rPr lang="zh-CN" altLang="en-US"/>
              <a:t>前比</a:t>
            </a:r>
            <a:r>
              <a:rPr lang="en-US" altLang="zh-CN"/>
              <a:t>c[2]</a:t>
            </a:r>
            <a:r>
              <a:rPr lang="zh-CN" altLang="en-US"/>
              <a:t>小的数，即查询前缀和</a:t>
            </a:r>
            <a:r>
              <a:rPr lang="en-US" altLang="zh-CN"/>
              <a:t>[1,C[2]],</a:t>
            </a:r>
            <a:r>
              <a:rPr lang="zh-CN" altLang="en-US"/>
              <a:t>也就是查询</a:t>
            </a:r>
            <a:r>
              <a:rPr lang="en-US" altLang="zh-CN"/>
              <a:t>c[2]</a:t>
            </a:r>
            <a:r>
              <a:rPr lang="zh-CN" altLang="en-US"/>
              <a:t>的前缀和</a:t>
            </a:r>
            <a:r>
              <a:rPr lang="en-US" altLang="zh-CN"/>
              <a:t>SUM[5]=A[5]+A[4]</a:t>
            </a:r>
            <a:r>
              <a:rPr lang="zh-CN" altLang="en-US"/>
              <a:t>的大小，为</a:t>
            </a:r>
            <a:r>
              <a:rPr lang="en-US" altLang="zh-CN"/>
              <a:t>1</a:t>
            </a:r>
            <a:r>
              <a:rPr lang="zh-CN" altLang="en-US"/>
              <a:t>，说明有</a:t>
            </a:r>
            <a:r>
              <a:rPr lang="en-US" altLang="zh-CN"/>
              <a:t>1</a:t>
            </a:r>
            <a:r>
              <a:rPr lang="zh-CN" altLang="en-US"/>
              <a:t>个在</a:t>
            </a:r>
            <a:r>
              <a:rPr lang="en-US" altLang="zh-CN"/>
              <a:t>5</a:t>
            </a:r>
            <a:r>
              <a:rPr lang="zh-CN" altLang="en-US"/>
              <a:t>前面且比</a:t>
            </a:r>
            <a:r>
              <a:rPr lang="en-US" altLang="zh-CN"/>
              <a:t>5</a:t>
            </a:r>
            <a:r>
              <a:rPr lang="zh-CN" altLang="en-US"/>
              <a:t>小的元素，</a:t>
            </a:r>
            <a:r>
              <a:rPr lang="zh-CN" altLang="en-US">
                <a:sym typeface="+mn-ea"/>
              </a:rPr>
              <a:t>则有</a:t>
            </a:r>
            <a:r>
              <a:rPr lang="en-US" altLang="zh-CN">
                <a:sym typeface="+mn-ea"/>
              </a:rPr>
              <a:t>(2-SUM[5])</a:t>
            </a:r>
            <a:r>
              <a:rPr lang="zh-CN" altLang="en-US">
                <a:sym typeface="+mn-ea"/>
              </a:rPr>
              <a:t>个位置在</a:t>
            </a:r>
            <a:r>
              <a:rPr lang="en-US" altLang="zh-CN">
                <a:sym typeface="+mn-ea"/>
              </a:rPr>
              <a:t>5</a:t>
            </a:r>
            <a:r>
              <a:rPr lang="zh-CN" altLang="en-US">
                <a:sym typeface="+mn-ea"/>
              </a:rPr>
              <a:t>之前比</a:t>
            </a:r>
            <a:r>
              <a:rPr lang="en-US" altLang="zh-CN">
                <a:sym typeface="+mn-ea"/>
              </a:rPr>
              <a:t>5</a:t>
            </a:r>
            <a:r>
              <a:rPr lang="zh-CN" altLang="en-US">
                <a:sym typeface="+mn-ea"/>
              </a:rPr>
              <a:t>大的数，</a:t>
            </a:r>
            <a:r>
              <a:rPr lang="zh-CN" altLang="en-US"/>
              <a:t>，</a:t>
            </a:r>
            <a:r>
              <a:rPr lang="en-US" altLang="zh-CN"/>
              <a:t>ans+=2-1</a:t>
            </a:r>
            <a:endParaRPr lang="en-US" altLang="zh-CN"/>
          </a:p>
        </p:txBody>
      </p:sp>
      <p:sp>
        <p:nvSpPr>
          <p:cNvPr id="3" name="文本框 2"/>
          <p:cNvSpPr txBox="1"/>
          <p:nvPr>
            <p:custDataLst>
              <p:tags r:id="rId16"/>
            </p:custDataLst>
          </p:nvPr>
        </p:nvSpPr>
        <p:spPr>
          <a:xfrm>
            <a:off x="6118225" y="2303780"/>
            <a:ext cx="5207635" cy="1568450"/>
          </a:xfrm>
          <a:prstGeom prst="rect">
            <a:avLst/>
          </a:prstGeom>
          <a:noFill/>
        </p:spPr>
        <p:txBody>
          <a:bodyPr wrap="square" rtlCol="0">
            <a:spAutoFit/>
          </a:bodyPr>
          <a:p>
            <a:r>
              <a:rPr lang="zh-CN" altLang="en-US"/>
              <a:t>第四步，将</a:t>
            </a:r>
            <a:r>
              <a:rPr lang="en-US" altLang="zh-CN"/>
              <a:t>c[1]</a:t>
            </a:r>
            <a:r>
              <a:rPr lang="zh-CN" altLang="en-US"/>
              <a:t>加入树状数组中，</a:t>
            </a:r>
            <a:r>
              <a:rPr lang="en-US" altLang="zh-CN"/>
              <a:t>c[1]</a:t>
            </a:r>
            <a:r>
              <a:rPr lang="zh-CN" altLang="en-US"/>
              <a:t>大小为</a:t>
            </a:r>
            <a:r>
              <a:rPr lang="en-US" altLang="zh-CN"/>
              <a:t>6</a:t>
            </a:r>
            <a:r>
              <a:rPr lang="zh-CN" altLang="en-US"/>
              <a:t>，于是更新节点</a:t>
            </a:r>
            <a:r>
              <a:rPr lang="en-US" altLang="zh-CN"/>
              <a:t>6</a:t>
            </a:r>
            <a:r>
              <a:rPr lang="zh-CN" altLang="en-US"/>
              <a:t>及其后缀，即</a:t>
            </a:r>
            <a:r>
              <a:rPr lang="en-US" altLang="zh-CN"/>
              <a:t>A[6],A[8]</a:t>
            </a:r>
            <a:r>
              <a:rPr lang="zh-CN" altLang="en-US"/>
              <a:t>，将这些节点大小增加</a:t>
            </a:r>
            <a:r>
              <a:rPr lang="en-US" altLang="zh-CN"/>
              <a:t>1</a:t>
            </a:r>
            <a:r>
              <a:rPr lang="zh-CN" altLang="en-US"/>
              <a:t>，如左图</a:t>
            </a:r>
            <a:endParaRPr lang="zh-CN" alt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txBox="1"/>
          <p:nvPr/>
        </p:nvSpPr>
        <p:spPr>
          <a:xfrm>
            <a:off x="801688" y="322263"/>
            <a:ext cx="9599612" cy="574675"/>
          </a:xfrm>
          <a:prstGeom prst="rect">
            <a:avLst/>
          </a:prstGeom>
          <a:noFill/>
          <a:ln w="9525">
            <a:noFill/>
          </a:ln>
        </p:spPr>
        <p:txBody>
          <a:bodyPr/>
          <a:p>
            <a:pPr eaLnBrk="1" hangingPunct="1"/>
            <a:r>
              <a:rPr lang="en-US" altLang="zh-CN" sz="2800" dirty="0">
                <a:solidFill>
                  <a:srgbClr val="D3192B"/>
                </a:solidFill>
                <a:latin typeface="微软雅黑" panose="020B0503020204020204" pitchFamily="34" charset="-122"/>
                <a:ea typeface="微软雅黑" panose="020B0503020204020204" pitchFamily="34" charset="-122"/>
              </a:rPr>
              <a:t>C1 </a:t>
            </a:r>
            <a:r>
              <a:rPr lang="zh-CN" altLang="en-US" sz="2800" dirty="0">
                <a:solidFill>
                  <a:srgbClr val="D3192B"/>
                </a:solidFill>
                <a:latin typeface="微软雅黑" panose="020B0503020204020204" pitchFamily="34" charset="-122"/>
                <a:ea typeface="微软雅黑" panose="020B0503020204020204" pitchFamily="34" charset="-122"/>
              </a:rPr>
              <a:t>第一次练习：</a:t>
            </a:r>
            <a:r>
              <a:rPr lang="en-US" altLang="zh-CN" sz="2800" dirty="0">
                <a:solidFill>
                  <a:srgbClr val="D3192B"/>
                </a:solidFill>
                <a:latin typeface="微软雅黑" panose="020B0503020204020204" pitchFamily="34" charset="-122"/>
                <a:ea typeface="微软雅黑" panose="020B0503020204020204" pitchFamily="34" charset="-122"/>
              </a:rPr>
              <a:t>H</a:t>
            </a:r>
            <a:r>
              <a:rPr lang="zh-CN" altLang="en-US" sz="2800" dirty="0">
                <a:solidFill>
                  <a:srgbClr val="D3192B"/>
                </a:solidFill>
                <a:latin typeface="微软雅黑" panose="020B0503020204020204" pitchFamily="34" charset="-122"/>
                <a:ea typeface="微软雅黑" panose="020B0503020204020204" pitchFamily="34" charset="-122"/>
              </a:rPr>
              <a:t>题</a:t>
            </a:r>
            <a:endParaRPr lang="zh-CN" altLang="en-US" sz="2800" dirty="0">
              <a:solidFill>
                <a:srgbClr val="D3192B"/>
              </a:solidFill>
              <a:latin typeface="微软雅黑" panose="020B0503020204020204" pitchFamily="34" charset="-122"/>
              <a:ea typeface="微软雅黑" panose="020B0503020204020204" pitchFamily="34" charset="-122"/>
            </a:endParaRPr>
          </a:p>
        </p:txBody>
      </p:sp>
      <p:sp>
        <p:nvSpPr>
          <p:cNvPr id="7171" name="Rectangle 2" descr="Rectangle: Click to edit Master text styles&#13;&#10;Second level&#13;&#10;Third level&#13;&#10;Fourth level&#13;&#10;Fifth level"/>
          <p:cNvSpPr/>
          <p:nvPr/>
        </p:nvSpPr>
        <p:spPr>
          <a:xfrm>
            <a:off x="668338" y="1076325"/>
            <a:ext cx="4403725" cy="446088"/>
          </a:xfrm>
          <a:prstGeom prst="rect">
            <a:avLst/>
          </a:prstGeom>
          <a:noFill/>
          <a:ln w="9525">
            <a:noFill/>
          </a:ln>
        </p:spPr>
        <p:txBody>
          <a:bodyPr/>
          <a:p>
            <a:pPr marL="342900" indent="-342900" defTabSz="812800" eaLnBrk="1" hangingPunct="1">
              <a:spcBef>
                <a:spcPct val="20000"/>
              </a:spcBef>
              <a:buClr>
                <a:schemeClr val="folHlink"/>
              </a:buClr>
              <a:buSzPct val="70000"/>
              <a:buFont typeface="Wingdings" panose="05000000000000000000" pitchFamily="2" charset="2"/>
            </a:pPr>
            <a:endParaRPr lang="en-US" altLang="zh-CN" sz="2000" dirty="0">
              <a:latin typeface="Times New Roman" panose="02020603050405020304" pitchFamily="18" charset="0"/>
              <a:ea typeface="黑体" panose="02010609060101010101" pitchFamily="49" charset="-122"/>
            </a:endParaRPr>
          </a:p>
        </p:txBody>
      </p:sp>
      <p:sp>
        <p:nvSpPr>
          <p:cNvPr id="6" name="矩形 5"/>
          <p:cNvSpPr/>
          <p:nvPr/>
        </p:nvSpPr>
        <p:spPr>
          <a:xfrm>
            <a:off x="2597150" y="1076325"/>
            <a:ext cx="6857365" cy="861060"/>
          </a:xfrm>
          <a:prstGeom prst="rect">
            <a:avLst/>
          </a:prstGeom>
          <a:noFill/>
          <a:ln>
            <a:noFill/>
          </a:ln>
        </p:spPr>
        <p:txBody>
          <a:bodyPr wrap="none" rtlCol="0" anchor="t">
            <a:noAutofit/>
          </a:bodyPr>
          <a:p>
            <a:pPr algn="ctr"/>
            <a:r>
              <a:rPr lang="zh-CN" altLang="en-US" sz="3200">
                <a:solidFill>
                  <a:schemeClr val="tx1"/>
                </a:solidFill>
                <a:effectLst>
                  <a:outerShdw blurRad="38100" dist="19050" dir="2700000" algn="tl" rotWithShape="0">
                    <a:schemeClr val="dk1">
                      <a:alpha val="40000"/>
                    </a:schemeClr>
                  </a:outerShdw>
                </a:effectLst>
              </a:rPr>
              <a:t>例如，查询</a:t>
            </a:r>
            <a:r>
              <a:rPr lang="en-US" altLang="zh-CN" sz="3200">
                <a:solidFill>
                  <a:schemeClr val="tx1"/>
                </a:solidFill>
                <a:effectLst>
                  <a:outerShdw blurRad="38100" dist="19050" dir="2700000" algn="tl" rotWithShape="0">
                    <a:schemeClr val="dk1">
                      <a:alpha val="40000"/>
                    </a:schemeClr>
                  </a:outerShdw>
                </a:effectLst>
              </a:rPr>
              <a:t>c[]={</a:t>
            </a:r>
            <a:r>
              <a:rPr lang="en-US" altLang="zh-CN" sz="3200">
                <a:effectLst>
                  <a:outerShdw blurRad="38100" dist="19050" dir="2700000" algn="tl" rotWithShape="0">
                    <a:schemeClr val="dk1">
                      <a:alpha val="40000"/>
                    </a:schemeClr>
                  </a:outerShdw>
                </a:effectLst>
                <a:sym typeface="+mn-ea"/>
              </a:rPr>
              <a:t>2,6,5,1,3,4,8,7</a:t>
            </a:r>
            <a:r>
              <a:rPr lang="en-US" altLang="zh-CN" sz="3200">
                <a:solidFill>
                  <a:schemeClr val="tx1"/>
                </a:solidFill>
                <a:effectLst>
                  <a:outerShdw blurRad="38100" dist="19050" dir="2700000" algn="tl" rotWithShape="0">
                    <a:schemeClr val="dk1">
                      <a:alpha val="40000"/>
                    </a:schemeClr>
                  </a:outerShdw>
                </a:effectLst>
              </a:rPr>
              <a:t>}</a:t>
            </a:r>
            <a:r>
              <a:rPr lang="zh-CN" altLang="en-US" sz="3200">
                <a:solidFill>
                  <a:schemeClr val="tx1"/>
                </a:solidFill>
                <a:effectLst>
                  <a:outerShdw blurRad="38100" dist="19050" dir="2700000" algn="tl" rotWithShape="0">
                    <a:schemeClr val="dk1">
                      <a:alpha val="40000"/>
                    </a:schemeClr>
                  </a:outerShdw>
                </a:effectLst>
              </a:rPr>
              <a:t>的逆序对数量总和，图解如下：</a:t>
            </a:r>
            <a:endParaRPr lang="zh-CN" altLang="en-US" sz="3200">
              <a:solidFill>
                <a:schemeClr val="tx1"/>
              </a:solidFill>
              <a:effectLst>
                <a:outerShdw blurRad="38100" dist="19050" dir="2700000" algn="tl" rotWithShape="0">
                  <a:schemeClr val="dk1">
                    <a:alpha val="40000"/>
                  </a:schemeClr>
                </a:outerShdw>
              </a:effectLst>
            </a:endParaRPr>
          </a:p>
        </p:txBody>
      </p:sp>
      <p:sp>
        <p:nvSpPr>
          <p:cNvPr id="2" name="矩形 1"/>
          <p:cNvSpPr/>
          <p:nvPr/>
        </p:nvSpPr>
        <p:spPr>
          <a:xfrm>
            <a:off x="38354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4" name="矩形 3"/>
          <p:cNvSpPr/>
          <p:nvPr>
            <p:custDataLst>
              <p:tags r:id="rId1"/>
            </p:custDataLst>
          </p:nvPr>
        </p:nvSpPr>
        <p:spPr>
          <a:xfrm>
            <a:off x="98806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5" name="矩形 4"/>
          <p:cNvSpPr/>
          <p:nvPr>
            <p:custDataLst>
              <p:tags r:id="rId2"/>
            </p:custDataLst>
          </p:nvPr>
        </p:nvSpPr>
        <p:spPr>
          <a:xfrm>
            <a:off x="159258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8" name="矩形 7"/>
          <p:cNvSpPr/>
          <p:nvPr>
            <p:custDataLst>
              <p:tags r:id="rId3"/>
            </p:custDataLst>
          </p:nvPr>
        </p:nvSpPr>
        <p:spPr>
          <a:xfrm>
            <a:off x="219710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9" name="矩形 8"/>
          <p:cNvSpPr/>
          <p:nvPr>
            <p:custDataLst>
              <p:tags r:id="rId4"/>
            </p:custDataLst>
          </p:nvPr>
        </p:nvSpPr>
        <p:spPr>
          <a:xfrm>
            <a:off x="280162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0" name="矩形 9"/>
          <p:cNvSpPr/>
          <p:nvPr>
            <p:custDataLst>
              <p:tags r:id="rId5"/>
            </p:custDataLst>
          </p:nvPr>
        </p:nvSpPr>
        <p:spPr>
          <a:xfrm>
            <a:off x="340614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1" name="矩形 10"/>
          <p:cNvSpPr/>
          <p:nvPr>
            <p:custDataLst>
              <p:tags r:id="rId6"/>
            </p:custDataLst>
          </p:nvPr>
        </p:nvSpPr>
        <p:spPr>
          <a:xfrm>
            <a:off x="401066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2" name="矩形 11"/>
          <p:cNvSpPr/>
          <p:nvPr>
            <p:custDataLst>
              <p:tags r:id="rId7"/>
            </p:custDataLst>
          </p:nvPr>
        </p:nvSpPr>
        <p:spPr>
          <a:xfrm>
            <a:off x="461518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3" name="矩形 12"/>
          <p:cNvSpPr/>
          <p:nvPr>
            <p:custDataLst>
              <p:tags r:id="rId8"/>
            </p:custDataLst>
          </p:nvPr>
        </p:nvSpPr>
        <p:spPr>
          <a:xfrm>
            <a:off x="383540" y="447611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A[1]</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4" name="矩形 13"/>
          <p:cNvSpPr/>
          <p:nvPr>
            <p:custDataLst>
              <p:tags r:id="rId9"/>
            </p:custDataLst>
          </p:nvPr>
        </p:nvSpPr>
        <p:spPr>
          <a:xfrm>
            <a:off x="4615180" y="211645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A[8]</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5" name="矩形 14"/>
          <p:cNvSpPr/>
          <p:nvPr>
            <p:custDataLst>
              <p:tags r:id="rId10"/>
            </p:custDataLst>
          </p:nvPr>
        </p:nvSpPr>
        <p:spPr>
          <a:xfrm>
            <a:off x="2801620" y="447357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A[5]</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6" name="矩形 15"/>
          <p:cNvSpPr/>
          <p:nvPr>
            <p:custDataLst>
              <p:tags r:id="rId11"/>
            </p:custDataLst>
          </p:nvPr>
        </p:nvSpPr>
        <p:spPr>
          <a:xfrm>
            <a:off x="4010660" y="447357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A[7]</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7" name="矩形 16"/>
          <p:cNvSpPr/>
          <p:nvPr>
            <p:custDataLst>
              <p:tags r:id="rId12"/>
            </p:custDataLst>
          </p:nvPr>
        </p:nvSpPr>
        <p:spPr>
          <a:xfrm>
            <a:off x="3406140" y="366903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A[6]</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8" name="矩形 17"/>
          <p:cNvSpPr/>
          <p:nvPr>
            <p:custDataLst>
              <p:tags r:id="rId13"/>
            </p:custDataLst>
          </p:nvPr>
        </p:nvSpPr>
        <p:spPr>
          <a:xfrm>
            <a:off x="2197100" y="294894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A[4]</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9" name="矩形 18"/>
          <p:cNvSpPr/>
          <p:nvPr>
            <p:custDataLst>
              <p:tags r:id="rId14"/>
            </p:custDataLst>
          </p:nvPr>
        </p:nvSpPr>
        <p:spPr>
          <a:xfrm>
            <a:off x="1592580" y="447611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A[3]</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20" name="矩形 19"/>
          <p:cNvSpPr/>
          <p:nvPr>
            <p:custDataLst>
              <p:tags r:id="rId15"/>
            </p:custDataLst>
          </p:nvPr>
        </p:nvSpPr>
        <p:spPr>
          <a:xfrm>
            <a:off x="988060" y="366903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A[2]</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21" name="直接连接符 20"/>
          <p:cNvCxnSpPr>
            <a:stCxn id="13" idx="0"/>
            <a:endCxn id="20" idx="2"/>
          </p:cNvCxnSpPr>
          <p:nvPr/>
        </p:nvCxnSpPr>
        <p:spPr>
          <a:xfrm flipV="1">
            <a:off x="685800" y="4149090"/>
            <a:ext cx="604520" cy="3270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p:cNvCxnSpPr>
            <a:stCxn id="13" idx="2"/>
            <a:endCxn id="2" idx="0"/>
          </p:cNvCxnSpPr>
          <p:nvPr/>
        </p:nvCxnSpPr>
        <p:spPr>
          <a:xfrm>
            <a:off x="685800" y="4956175"/>
            <a:ext cx="0" cy="3994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3" name="直接连接符 22"/>
          <p:cNvCxnSpPr>
            <a:stCxn id="20" idx="2"/>
            <a:endCxn id="4" idx="0"/>
          </p:cNvCxnSpPr>
          <p:nvPr/>
        </p:nvCxnSpPr>
        <p:spPr>
          <a:xfrm>
            <a:off x="1290320" y="4149090"/>
            <a:ext cx="0" cy="12065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4" name="直接连接符 23"/>
          <p:cNvCxnSpPr>
            <a:stCxn id="19" idx="2"/>
            <a:endCxn id="5" idx="0"/>
          </p:cNvCxnSpPr>
          <p:nvPr/>
        </p:nvCxnSpPr>
        <p:spPr>
          <a:xfrm>
            <a:off x="1894840" y="4956175"/>
            <a:ext cx="0" cy="3994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5" name="直接连接符 24"/>
          <p:cNvCxnSpPr>
            <a:stCxn id="20" idx="0"/>
            <a:endCxn id="18" idx="2"/>
          </p:cNvCxnSpPr>
          <p:nvPr/>
        </p:nvCxnSpPr>
        <p:spPr>
          <a:xfrm flipV="1">
            <a:off x="1290320" y="3429000"/>
            <a:ext cx="1209040" cy="24003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6" name="直接连接符 25"/>
          <p:cNvCxnSpPr>
            <a:stCxn id="18" idx="2"/>
            <a:endCxn id="19" idx="0"/>
          </p:cNvCxnSpPr>
          <p:nvPr/>
        </p:nvCxnSpPr>
        <p:spPr>
          <a:xfrm flipH="1">
            <a:off x="1894840" y="3429000"/>
            <a:ext cx="604520" cy="10471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p:cNvCxnSpPr>
            <a:endCxn id="8" idx="0"/>
          </p:cNvCxnSpPr>
          <p:nvPr/>
        </p:nvCxnSpPr>
        <p:spPr>
          <a:xfrm>
            <a:off x="2495550" y="3438525"/>
            <a:ext cx="3810" cy="191706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a:stCxn id="15" idx="2"/>
            <a:endCxn id="9" idx="0"/>
          </p:cNvCxnSpPr>
          <p:nvPr/>
        </p:nvCxnSpPr>
        <p:spPr>
          <a:xfrm>
            <a:off x="3103880" y="4953635"/>
            <a:ext cx="0" cy="4019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a:stCxn id="15" idx="0"/>
            <a:endCxn id="17" idx="2"/>
          </p:cNvCxnSpPr>
          <p:nvPr/>
        </p:nvCxnSpPr>
        <p:spPr>
          <a:xfrm flipV="1">
            <a:off x="3103880" y="4149090"/>
            <a:ext cx="604520" cy="3244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p:cNvCxnSpPr>
            <a:endCxn id="10" idx="0"/>
          </p:cNvCxnSpPr>
          <p:nvPr/>
        </p:nvCxnSpPr>
        <p:spPr>
          <a:xfrm flipH="1">
            <a:off x="3708400" y="4168140"/>
            <a:ext cx="3810" cy="11874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1" name="直接连接符 30"/>
          <p:cNvCxnSpPr>
            <a:stCxn id="16" idx="2"/>
            <a:endCxn id="11" idx="0"/>
          </p:cNvCxnSpPr>
          <p:nvPr/>
        </p:nvCxnSpPr>
        <p:spPr>
          <a:xfrm>
            <a:off x="4312920" y="4953635"/>
            <a:ext cx="0" cy="4019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2" name="直接连接符 31"/>
          <p:cNvCxnSpPr>
            <a:stCxn id="18" idx="0"/>
            <a:endCxn id="14" idx="2"/>
          </p:cNvCxnSpPr>
          <p:nvPr/>
        </p:nvCxnSpPr>
        <p:spPr>
          <a:xfrm flipV="1">
            <a:off x="2499360" y="2596515"/>
            <a:ext cx="2418080" cy="3524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3" name="直接连接符 32"/>
          <p:cNvCxnSpPr>
            <a:stCxn id="17" idx="0"/>
          </p:cNvCxnSpPr>
          <p:nvPr/>
        </p:nvCxnSpPr>
        <p:spPr>
          <a:xfrm flipV="1">
            <a:off x="3708400" y="2596515"/>
            <a:ext cx="1200785" cy="10725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4" name="直接连接符 33"/>
          <p:cNvCxnSpPr>
            <a:stCxn id="16" idx="0"/>
          </p:cNvCxnSpPr>
          <p:nvPr/>
        </p:nvCxnSpPr>
        <p:spPr>
          <a:xfrm flipV="1">
            <a:off x="4312920" y="2609850"/>
            <a:ext cx="582930" cy="18637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5" name="直接连接符 34"/>
          <p:cNvCxnSpPr>
            <a:endCxn id="12" idx="0"/>
          </p:cNvCxnSpPr>
          <p:nvPr/>
        </p:nvCxnSpPr>
        <p:spPr>
          <a:xfrm>
            <a:off x="4902835" y="2623185"/>
            <a:ext cx="14605" cy="273240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6" name="文本框 35"/>
          <p:cNvSpPr txBox="1"/>
          <p:nvPr/>
        </p:nvSpPr>
        <p:spPr>
          <a:xfrm>
            <a:off x="6108065" y="4238625"/>
            <a:ext cx="5699760" cy="2306955"/>
          </a:xfrm>
          <a:prstGeom prst="rect">
            <a:avLst/>
          </a:prstGeom>
          <a:noFill/>
        </p:spPr>
        <p:txBody>
          <a:bodyPr wrap="square" rtlCol="0">
            <a:spAutoFit/>
          </a:bodyPr>
          <a:p>
            <a:r>
              <a:rPr lang="zh-CN" altLang="en-US"/>
              <a:t>第七步，查询位置在</a:t>
            </a:r>
            <a:r>
              <a:rPr lang="en-US" altLang="zh-CN"/>
              <a:t>c[3]</a:t>
            </a:r>
            <a:r>
              <a:rPr lang="zh-CN" altLang="en-US"/>
              <a:t>前比</a:t>
            </a:r>
            <a:r>
              <a:rPr lang="en-US" altLang="zh-CN"/>
              <a:t>c[3]</a:t>
            </a:r>
            <a:r>
              <a:rPr lang="zh-CN" altLang="en-US"/>
              <a:t>小的数，即查询前缀和</a:t>
            </a:r>
            <a:r>
              <a:rPr lang="en-US" altLang="zh-CN"/>
              <a:t>[1,C[3]],</a:t>
            </a:r>
            <a:r>
              <a:rPr lang="zh-CN" altLang="en-US"/>
              <a:t>也就是查询</a:t>
            </a:r>
            <a:r>
              <a:rPr lang="en-US" altLang="zh-CN"/>
              <a:t>c[3]</a:t>
            </a:r>
            <a:r>
              <a:rPr lang="zh-CN" altLang="en-US"/>
              <a:t>的前缀和</a:t>
            </a:r>
            <a:r>
              <a:rPr lang="en-US" altLang="zh-CN"/>
              <a:t>SUM[4]=A[1]</a:t>
            </a:r>
            <a:r>
              <a:rPr lang="zh-CN" altLang="en-US"/>
              <a:t>的大小，为</a:t>
            </a:r>
            <a:r>
              <a:rPr lang="en-US" altLang="zh-CN"/>
              <a:t>0</a:t>
            </a:r>
            <a:r>
              <a:rPr lang="zh-CN" altLang="en-US"/>
              <a:t>，说明有</a:t>
            </a:r>
            <a:r>
              <a:rPr lang="en-US" altLang="zh-CN"/>
              <a:t>0</a:t>
            </a:r>
            <a:r>
              <a:rPr lang="zh-CN" altLang="en-US"/>
              <a:t>个在</a:t>
            </a:r>
            <a:r>
              <a:rPr lang="en-US" altLang="zh-CN"/>
              <a:t>1</a:t>
            </a:r>
            <a:r>
              <a:rPr lang="zh-CN" altLang="en-US"/>
              <a:t>前面且比</a:t>
            </a:r>
            <a:r>
              <a:rPr lang="en-US" altLang="zh-CN"/>
              <a:t>1</a:t>
            </a:r>
            <a:r>
              <a:rPr lang="zh-CN" altLang="en-US"/>
              <a:t>小的元素，</a:t>
            </a:r>
            <a:r>
              <a:rPr lang="zh-CN" altLang="en-US">
                <a:sym typeface="+mn-ea"/>
              </a:rPr>
              <a:t>则有</a:t>
            </a:r>
            <a:r>
              <a:rPr lang="en-US" altLang="zh-CN">
                <a:sym typeface="+mn-ea"/>
              </a:rPr>
              <a:t>(3-SUM[1])</a:t>
            </a:r>
            <a:r>
              <a:rPr lang="zh-CN" altLang="en-US">
                <a:sym typeface="+mn-ea"/>
              </a:rPr>
              <a:t>个位置在</a:t>
            </a:r>
            <a:r>
              <a:rPr lang="en-US" altLang="zh-CN">
                <a:sym typeface="+mn-ea"/>
              </a:rPr>
              <a:t>1</a:t>
            </a:r>
            <a:r>
              <a:rPr lang="zh-CN" altLang="en-US">
                <a:sym typeface="+mn-ea"/>
              </a:rPr>
              <a:t>之前比</a:t>
            </a:r>
            <a:r>
              <a:rPr lang="en-US" altLang="zh-CN">
                <a:sym typeface="+mn-ea"/>
              </a:rPr>
              <a:t>1</a:t>
            </a:r>
            <a:r>
              <a:rPr lang="zh-CN" altLang="en-US">
                <a:sym typeface="+mn-ea"/>
              </a:rPr>
              <a:t>大的数，</a:t>
            </a:r>
            <a:r>
              <a:rPr lang="en-US" altLang="zh-CN"/>
              <a:t>ans+=3-0</a:t>
            </a:r>
            <a:endParaRPr lang="en-US" altLang="zh-CN"/>
          </a:p>
        </p:txBody>
      </p:sp>
      <p:sp>
        <p:nvSpPr>
          <p:cNvPr id="3" name="文本框 2"/>
          <p:cNvSpPr txBox="1"/>
          <p:nvPr>
            <p:custDataLst>
              <p:tags r:id="rId16"/>
            </p:custDataLst>
          </p:nvPr>
        </p:nvSpPr>
        <p:spPr>
          <a:xfrm>
            <a:off x="6118225" y="2303780"/>
            <a:ext cx="5207635" cy="1568450"/>
          </a:xfrm>
          <a:prstGeom prst="rect">
            <a:avLst/>
          </a:prstGeom>
          <a:noFill/>
        </p:spPr>
        <p:txBody>
          <a:bodyPr wrap="square" rtlCol="0">
            <a:spAutoFit/>
          </a:bodyPr>
          <a:p>
            <a:r>
              <a:rPr lang="zh-CN" altLang="en-US"/>
              <a:t>第六步，将</a:t>
            </a:r>
            <a:r>
              <a:rPr lang="en-US" altLang="zh-CN"/>
              <a:t>c[2]</a:t>
            </a:r>
            <a:r>
              <a:rPr lang="zh-CN" altLang="en-US"/>
              <a:t>加入树状数组中，</a:t>
            </a:r>
            <a:r>
              <a:rPr lang="en-US" altLang="zh-CN"/>
              <a:t>c[2]</a:t>
            </a:r>
            <a:r>
              <a:rPr lang="zh-CN" altLang="en-US"/>
              <a:t>大小为</a:t>
            </a:r>
            <a:r>
              <a:rPr lang="en-US" altLang="zh-CN"/>
              <a:t>5</a:t>
            </a:r>
            <a:r>
              <a:rPr lang="zh-CN" altLang="en-US"/>
              <a:t>，于是更新节点</a:t>
            </a:r>
            <a:r>
              <a:rPr lang="en-US" altLang="zh-CN"/>
              <a:t>5</a:t>
            </a:r>
            <a:r>
              <a:rPr lang="zh-CN" altLang="en-US"/>
              <a:t>及其后缀，即</a:t>
            </a:r>
            <a:r>
              <a:rPr lang="en-US" altLang="zh-CN"/>
              <a:t>A[5],A[6],A[8]</a:t>
            </a:r>
            <a:r>
              <a:rPr lang="zh-CN" altLang="en-US"/>
              <a:t>，将这些节点大小增加</a:t>
            </a:r>
            <a:r>
              <a:rPr lang="en-US" altLang="zh-CN"/>
              <a:t>1</a:t>
            </a:r>
            <a:r>
              <a:rPr lang="zh-CN" altLang="en-US"/>
              <a:t>，如左图</a:t>
            </a:r>
            <a:endParaRPr lang="zh-CN" alt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txBox="1"/>
          <p:nvPr/>
        </p:nvSpPr>
        <p:spPr>
          <a:xfrm>
            <a:off x="801688" y="322263"/>
            <a:ext cx="9599612" cy="574675"/>
          </a:xfrm>
          <a:prstGeom prst="rect">
            <a:avLst/>
          </a:prstGeom>
          <a:noFill/>
          <a:ln w="9525">
            <a:noFill/>
          </a:ln>
        </p:spPr>
        <p:txBody>
          <a:bodyPr/>
          <a:p>
            <a:pPr eaLnBrk="1" hangingPunct="1"/>
            <a:r>
              <a:rPr lang="en-US" altLang="zh-CN" sz="2800" dirty="0">
                <a:solidFill>
                  <a:srgbClr val="D3192B"/>
                </a:solidFill>
                <a:latin typeface="微软雅黑" panose="020B0503020204020204" pitchFamily="34" charset="-122"/>
                <a:ea typeface="微软雅黑" panose="020B0503020204020204" pitchFamily="34" charset="-122"/>
              </a:rPr>
              <a:t>C1 </a:t>
            </a:r>
            <a:r>
              <a:rPr lang="zh-CN" altLang="en-US" sz="2800" dirty="0">
                <a:solidFill>
                  <a:srgbClr val="D3192B"/>
                </a:solidFill>
                <a:latin typeface="微软雅黑" panose="020B0503020204020204" pitchFamily="34" charset="-122"/>
                <a:ea typeface="微软雅黑" panose="020B0503020204020204" pitchFamily="34" charset="-122"/>
              </a:rPr>
              <a:t>第一次练习：</a:t>
            </a:r>
            <a:r>
              <a:rPr lang="en-US" altLang="zh-CN" sz="2800" dirty="0">
                <a:solidFill>
                  <a:srgbClr val="D3192B"/>
                </a:solidFill>
                <a:latin typeface="微软雅黑" panose="020B0503020204020204" pitchFamily="34" charset="-122"/>
                <a:ea typeface="微软雅黑" panose="020B0503020204020204" pitchFamily="34" charset="-122"/>
              </a:rPr>
              <a:t>H</a:t>
            </a:r>
            <a:r>
              <a:rPr lang="zh-CN" altLang="en-US" sz="2800" dirty="0">
                <a:solidFill>
                  <a:srgbClr val="D3192B"/>
                </a:solidFill>
                <a:latin typeface="微软雅黑" panose="020B0503020204020204" pitchFamily="34" charset="-122"/>
                <a:ea typeface="微软雅黑" panose="020B0503020204020204" pitchFamily="34" charset="-122"/>
              </a:rPr>
              <a:t>题</a:t>
            </a:r>
            <a:endParaRPr lang="zh-CN" altLang="en-US" sz="2800" dirty="0">
              <a:solidFill>
                <a:srgbClr val="D3192B"/>
              </a:solidFill>
              <a:latin typeface="微软雅黑" panose="020B0503020204020204" pitchFamily="34" charset="-122"/>
              <a:ea typeface="微软雅黑" panose="020B0503020204020204" pitchFamily="34" charset="-122"/>
            </a:endParaRPr>
          </a:p>
        </p:txBody>
      </p:sp>
      <p:sp>
        <p:nvSpPr>
          <p:cNvPr id="7171" name="Rectangle 2" descr="Rectangle: Click to edit Master text styles&#13;&#10;Second level&#13;&#10;Third level&#13;&#10;Fourth level&#13;&#10;Fifth level"/>
          <p:cNvSpPr/>
          <p:nvPr/>
        </p:nvSpPr>
        <p:spPr>
          <a:xfrm>
            <a:off x="668338" y="1076325"/>
            <a:ext cx="4403725" cy="446088"/>
          </a:xfrm>
          <a:prstGeom prst="rect">
            <a:avLst/>
          </a:prstGeom>
          <a:noFill/>
          <a:ln w="9525">
            <a:noFill/>
          </a:ln>
        </p:spPr>
        <p:txBody>
          <a:bodyPr/>
          <a:p>
            <a:pPr marL="342900" indent="-342900" defTabSz="812800" eaLnBrk="1" hangingPunct="1">
              <a:spcBef>
                <a:spcPct val="20000"/>
              </a:spcBef>
              <a:buClr>
                <a:schemeClr val="folHlink"/>
              </a:buClr>
              <a:buSzPct val="70000"/>
              <a:buFont typeface="Wingdings" panose="05000000000000000000" pitchFamily="2" charset="2"/>
            </a:pPr>
            <a:endParaRPr lang="en-US" altLang="zh-CN" sz="2000" dirty="0">
              <a:latin typeface="Times New Roman" panose="02020603050405020304" pitchFamily="18" charset="0"/>
              <a:ea typeface="黑体" panose="02010609060101010101" pitchFamily="49" charset="-122"/>
            </a:endParaRPr>
          </a:p>
        </p:txBody>
      </p:sp>
      <p:sp>
        <p:nvSpPr>
          <p:cNvPr id="6" name="矩形 5"/>
          <p:cNvSpPr/>
          <p:nvPr/>
        </p:nvSpPr>
        <p:spPr>
          <a:xfrm>
            <a:off x="2597150" y="1076325"/>
            <a:ext cx="6857365" cy="861060"/>
          </a:xfrm>
          <a:prstGeom prst="rect">
            <a:avLst/>
          </a:prstGeom>
          <a:noFill/>
          <a:ln>
            <a:noFill/>
          </a:ln>
        </p:spPr>
        <p:txBody>
          <a:bodyPr wrap="none" rtlCol="0" anchor="t">
            <a:noAutofit/>
          </a:bodyPr>
          <a:p>
            <a:pPr algn="ctr"/>
            <a:r>
              <a:rPr lang="zh-CN" altLang="en-US" sz="3200">
                <a:solidFill>
                  <a:schemeClr val="tx1"/>
                </a:solidFill>
                <a:effectLst>
                  <a:outerShdw blurRad="38100" dist="19050" dir="2700000" algn="tl" rotWithShape="0">
                    <a:schemeClr val="dk1">
                      <a:alpha val="40000"/>
                    </a:schemeClr>
                  </a:outerShdw>
                </a:effectLst>
              </a:rPr>
              <a:t>例如，查询</a:t>
            </a:r>
            <a:r>
              <a:rPr lang="en-US" altLang="zh-CN" sz="3200">
                <a:solidFill>
                  <a:schemeClr val="tx1"/>
                </a:solidFill>
                <a:effectLst>
                  <a:outerShdw blurRad="38100" dist="19050" dir="2700000" algn="tl" rotWithShape="0">
                    <a:schemeClr val="dk1">
                      <a:alpha val="40000"/>
                    </a:schemeClr>
                  </a:outerShdw>
                </a:effectLst>
              </a:rPr>
              <a:t>c[]={</a:t>
            </a:r>
            <a:r>
              <a:rPr lang="en-US" altLang="zh-CN" sz="3200">
                <a:effectLst>
                  <a:outerShdw blurRad="38100" dist="19050" dir="2700000" algn="tl" rotWithShape="0">
                    <a:schemeClr val="dk1">
                      <a:alpha val="40000"/>
                    </a:schemeClr>
                  </a:outerShdw>
                </a:effectLst>
                <a:sym typeface="+mn-ea"/>
              </a:rPr>
              <a:t>2,6,5,1,3,4,8,7</a:t>
            </a:r>
            <a:r>
              <a:rPr lang="en-US" altLang="zh-CN" sz="3200">
                <a:solidFill>
                  <a:schemeClr val="tx1"/>
                </a:solidFill>
                <a:effectLst>
                  <a:outerShdw blurRad="38100" dist="19050" dir="2700000" algn="tl" rotWithShape="0">
                    <a:schemeClr val="dk1">
                      <a:alpha val="40000"/>
                    </a:schemeClr>
                  </a:outerShdw>
                </a:effectLst>
              </a:rPr>
              <a:t>}</a:t>
            </a:r>
            <a:r>
              <a:rPr lang="zh-CN" altLang="en-US" sz="3200">
                <a:solidFill>
                  <a:schemeClr val="tx1"/>
                </a:solidFill>
                <a:effectLst>
                  <a:outerShdw blurRad="38100" dist="19050" dir="2700000" algn="tl" rotWithShape="0">
                    <a:schemeClr val="dk1">
                      <a:alpha val="40000"/>
                    </a:schemeClr>
                  </a:outerShdw>
                </a:effectLst>
              </a:rPr>
              <a:t>的逆序对数量总和，图解如下：</a:t>
            </a:r>
            <a:endParaRPr lang="zh-CN" altLang="en-US" sz="3200">
              <a:solidFill>
                <a:schemeClr val="tx1"/>
              </a:solidFill>
              <a:effectLst>
                <a:outerShdw blurRad="38100" dist="19050" dir="2700000" algn="tl" rotWithShape="0">
                  <a:schemeClr val="dk1">
                    <a:alpha val="40000"/>
                  </a:schemeClr>
                </a:outerShdw>
              </a:effectLst>
            </a:endParaRPr>
          </a:p>
        </p:txBody>
      </p:sp>
      <p:sp>
        <p:nvSpPr>
          <p:cNvPr id="2" name="矩形 1"/>
          <p:cNvSpPr/>
          <p:nvPr/>
        </p:nvSpPr>
        <p:spPr>
          <a:xfrm>
            <a:off x="38354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4" name="矩形 3"/>
          <p:cNvSpPr/>
          <p:nvPr>
            <p:custDataLst>
              <p:tags r:id="rId1"/>
            </p:custDataLst>
          </p:nvPr>
        </p:nvSpPr>
        <p:spPr>
          <a:xfrm>
            <a:off x="98806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5" name="矩形 4"/>
          <p:cNvSpPr/>
          <p:nvPr>
            <p:custDataLst>
              <p:tags r:id="rId2"/>
            </p:custDataLst>
          </p:nvPr>
        </p:nvSpPr>
        <p:spPr>
          <a:xfrm>
            <a:off x="159258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8" name="矩形 7"/>
          <p:cNvSpPr/>
          <p:nvPr>
            <p:custDataLst>
              <p:tags r:id="rId3"/>
            </p:custDataLst>
          </p:nvPr>
        </p:nvSpPr>
        <p:spPr>
          <a:xfrm>
            <a:off x="219710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9" name="矩形 8"/>
          <p:cNvSpPr/>
          <p:nvPr>
            <p:custDataLst>
              <p:tags r:id="rId4"/>
            </p:custDataLst>
          </p:nvPr>
        </p:nvSpPr>
        <p:spPr>
          <a:xfrm>
            <a:off x="280162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0" name="矩形 9"/>
          <p:cNvSpPr/>
          <p:nvPr>
            <p:custDataLst>
              <p:tags r:id="rId5"/>
            </p:custDataLst>
          </p:nvPr>
        </p:nvSpPr>
        <p:spPr>
          <a:xfrm>
            <a:off x="340614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1" name="矩形 10"/>
          <p:cNvSpPr/>
          <p:nvPr>
            <p:custDataLst>
              <p:tags r:id="rId6"/>
            </p:custDataLst>
          </p:nvPr>
        </p:nvSpPr>
        <p:spPr>
          <a:xfrm>
            <a:off x="401066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2" name="矩形 11"/>
          <p:cNvSpPr/>
          <p:nvPr>
            <p:custDataLst>
              <p:tags r:id="rId7"/>
            </p:custDataLst>
          </p:nvPr>
        </p:nvSpPr>
        <p:spPr>
          <a:xfrm>
            <a:off x="461518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3" name="矩形 12"/>
          <p:cNvSpPr/>
          <p:nvPr>
            <p:custDataLst>
              <p:tags r:id="rId8"/>
            </p:custDataLst>
          </p:nvPr>
        </p:nvSpPr>
        <p:spPr>
          <a:xfrm>
            <a:off x="383540" y="447611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A[1]</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4" name="矩形 13"/>
          <p:cNvSpPr/>
          <p:nvPr>
            <p:custDataLst>
              <p:tags r:id="rId9"/>
            </p:custDataLst>
          </p:nvPr>
        </p:nvSpPr>
        <p:spPr>
          <a:xfrm>
            <a:off x="4615180" y="211645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A[8]</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5" name="矩形 14"/>
          <p:cNvSpPr/>
          <p:nvPr>
            <p:custDataLst>
              <p:tags r:id="rId10"/>
            </p:custDataLst>
          </p:nvPr>
        </p:nvSpPr>
        <p:spPr>
          <a:xfrm>
            <a:off x="2801620" y="447357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A[5]</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6" name="矩形 15"/>
          <p:cNvSpPr/>
          <p:nvPr>
            <p:custDataLst>
              <p:tags r:id="rId11"/>
            </p:custDataLst>
          </p:nvPr>
        </p:nvSpPr>
        <p:spPr>
          <a:xfrm>
            <a:off x="4010660" y="447357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A[7]</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7" name="矩形 16"/>
          <p:cNvSpPr/>
          <p:nvPr>
            <p:custDataLst>
              <p:tags r:id="rId12"/>
            </p:custDataLst>
          </p:nvPr>
        </p:nvSpPr>
        <p:spPr>
          <a:xfrm>
            <a:off x="3406140" y="366903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A[6]</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8" name="矩形 17"/>
          <p:cNvSpPr/>
          <p:nvPr>
            <p:custDataLst>
              <p:tags r:id="rId13"/>
            </p:custDataLst>
          </p:nvPr>
        </p:nvSpPr>
        <p:spPr>
          <a:xfrm>
            <a:off x="2197100" y="294894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A[4]</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9" name="矩形 18"/>
          <p:cNvSpPr/>
          <p:nvPr>
            <p:custDataLst>
              <p:tags r:id="rId14"/>
            </p:custDataLst>
          </p:nvPr>
        </p:nvSpPr>
        <p:spPr>
          <a:xfrm>
            <a:off x="1592580" y="447611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A[3]</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20" name="矩形 19"/>
          <p:cNvSpPr/>
          <p:nvPr>
            <p:custDataLst>
              <p:tags r:id="rId15"/>
            </p:custDataLst>
          </p:nvPr>
        </p:nvSpPr>
        <p:spPr>
          <a:xfrm>
            <a:off x="988060" y="366903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A[2]</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21" name="直接连接符 20"/>
          <p:cNvCxnSpPr>
            <a:stCxn id="13" idx="0"/>
            <a:endCxn id="20" idx="2"/>
          </p:cNvCxnSpPr>
          <p:nvPr/>
        </p:nvCxnSpPr>
        <p:spPr>
          <a:xfrm flipV="1">
            <a:off x="685800" y="4149090"/>
            <a:ext cx="604520" cy="3270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p:cNvCxnSpPr>
            <a:stCxn id="13" idx="2"/>
            <a:endCxn id="2" idx="0"/>
          </p:cNvCxnSpPr>
          <p:nvPr/>
        </p:nvCxnSpPr>
        <p:spPr>
          <a:xfrm>
            <a:off x="685800" y="4956175"/>
            <a:ext cx="0" cy="3994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3" name="直接连接符 22"/>
          <p:cNvCxnSpPr>
            <a:stCxn id="20" idx="2"/>
            <a:endCxn id="4" idx="0"/>
          </p:cNvCxnSpPr>
          <p:nvPr/>
        </p:nvCxnSpPr>
        <p:spPr>
          <a:xfrm>
            <a:off x="1290320" y="4149090"/>
            <a:ext cx="0" cy="12065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4" name="直接连接符 23"/>
          <p:cNvCxnSpPr>
            <a:stCxn id="19" idx="2"/>
            <a:endCxn id="5" idx="0"/>
          </p:cNvCxnSpPr>
          <p:nvPr/>
        </p:nvCxnSpPr>
        <p:spPr>
          <a:xfrm>
            <a:off x="1894840" y="4956175"/>
            <a:ext cx="0" cy="3994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5" name="直接连接符 24"/>
          <p:cNvCxnSpPr>
            <a:stCxn id="20" idx="0"/>
            <a:endCxn id="18" idx="2"/>
          </p:cNvCxnSpPr>
          <p:nvPr/>
        </p:nvCxnSpPr>
        <p:spPr>
          <a:xfrm flipV="1">
            <a:off x="1290320" y="3429000"/>
            <a:ext cx="1209040" cy="24003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6" name="直接连接符 25"/>
          <p:cNvCxnSpPr>
            <a:stCxn id="18" idx="2"/>
            <a:endCxn id="19" idx="0"/>
          </p:cNvCxnSpPr>
          <p:nvPr/>
        </p:nvCxnSpPr>
        <p:spPr>
          <a:xfrm flipH="1">
            <a:off x="1894840" y="3429000"/>
            <a:ext cx="604520" cy="10471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p:cNvCxnSpPr>
            <a:endCxn id="8" idx="0"/>
          </p:cNvCxnSpPr>
          <p:nvPr/>
        </p:nvCxnSpPr>
        <p:spPr>
          <a:xfrm>
            <a:off x="2495550" y="3438525"/>
            <a:ext cx="3810" cy="191706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a:stCxn id="15" idx="2"/>
            <a:endCxn id="9" idx="0"/>
          </p:cNvCxnSpPr>
          <p:nvPr/>
        </p:nvCxnSpPr>
        <p:spPr>
          <a:xfrm>
            <a:off x="3103880" y="4953635"/>
            <a:ext cx="0" cy="4019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a:stCxn id="15" idx="0"/>
            <a:endCxn id="17" idx="2"/>
          </p:cNvCxnSpPr>
          <p:nvPr/>
        </p:nvCxnSpPr>
        <p:spPr>
          <a:xfrm flipV="1">
            <a:off x="3103880" y="4149090"/>
            <a:ext cx="604520" cy="3244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p:cNvCxnSpPr>
            <a:endCxn id="10" idx="0"/>
          </p:cNvCxnSpPr>
          <p:nvPr/>
        </p:nvCxnSpPr>
        <p:spPr>
          <a:xfrm flipH="1">
            <a:off x="3708400" y="4168140"/>
            <a:ext cx="3810" cy="11874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1" name="直接连接符 30"/>
          <p:cNvCxnSpPr>
            <a:stCxn id="16" idx="2"/>
            <a:endCxn id="11" idx="0"/>
          </p:cNvCxnSpPr>
          <p:nvPr/>
        </p:nvCxnSpPr>
        <p:spPr>
          <a:xfrm>
            <a:off x="4312920" y="4953635"/>
            <a:ext cx="0" cy="4019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2" name="直接连接符 31"/>
          <p:cNvCxnSpPr>
            <a:stCxn id="18" idx="0"/>
            <a:endCxn id="14" idx="2"/>
          </p:cNvCxnSpPr>
          <p:nvPr/>
        </p:nvCxnSpPr>
        <p:spPr>
          <a:xfrm flipV="1">
            <a:off x="2499360" y="2596515"/>
            <a:ext cx="2418080" cy="3524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3" name="直接连接符 32"/>
          <p:cNvCxnSpPr>
            <a:stCxn id="17" idx="0"/>
          </p:cNvCxnSpPr>
          <p:nvPr/>
        </p:nvCxnSpPr>
        <p:spPr>
          <a:xfrm flipV="1">
            <a:off x="3708400" y="2596515"/>
            <a:ext cx="1200785" cy="10725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4" name="直接连接符 33"/>
          <p:cNvCxnSpPr>
            <a:stCxn id="16" idx="0"/>
          </p:cNvCxnSpPr>
          <p:nvPr/>
        </p:nvCxnSpPr>
        <p:spPr>
          <a:xfrm flipV="1">
            <a:off x="4312920" y="2609850"/>
            <a:ext cx="582930" cy="18637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5" name="直接连接符 34"/>
          <p:cNvCxnSpPr>
            <a:endCxn id="12" idx="0"/>
          </p:cNvCxnSpPr>
          <p:nvPr/>
        </p:nvCxnSpPr>
        <p:spPr>
          <a:xfrm>
            <a:off x="4902835" y="2623185"/>
            <a:ext cx="14605" cy="273240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6" name="文本框 35"/>
          <p:cNvSpPr txBox="1"/>
          <p:nvPr/>
        </p:nvSpPr>
        <p:spPr>
          <a:xfrm>
            <a:off x="6108065" y="4238625"/>
            <a:ext cx="5699760" cy="2306955"/>
          </a:xfrm>
          <a:prstGeom prst="rect">
            <a:avLst/>
          </a:prstGeom>
          <a:noFill/>
        </p:spPr>
        <p:txBody>
          <a:bodyPr wrap="square" rtlCol="0">
            <a:spAutoFit/>
          </a:bodyPr>
          <a:p>
            <a:r>
              <a:rPr lang="zh-CN" altLang="en-US"/>
              <a:t>第九步，查询位置在</a:t>
            </a:r>
            <a:r>
              <a:rPr lang="en-US" altLang="zh-CN"/>
              <a:t>c[4]</a:t>
            </a:r>
            <a:r>
              <a:rPr lang="zh-CN" altLang="en-US"/>
              <a:t>前比</a:t>
            </a:r>
            <a:r>
              <a:rPr lang="en-US" altLang="zh-CN"/>
              <a:t>c[4]</a:t>
            </a:r>
            <a:r>
              <a:rPr lang="zh-CN" altLang="en-US"/>
              <a:t>小的数，即查询前缀和</a:t>
            </a:r>
            <a:r>
              <a:rPr lang="en-US" altLang="zh-CN"/>
              <a:t>[1,C[4]],</a:t>
            </a:r>
            <a:r>
              <a:rPr lang="zh-CN" altLang="en-US"/>
              <a:t>也就是查询</a:t>
            </a:r>
            <a:r>
              <a:rPr lang="en-US" altLang="zh-CN"/>
              <a:t>c[4]</a:t>
            </a:r>
            <a:r>
              <a:rPr lang="zh-CN" altLang="en-US"/>
              <a:t>的前缀和</a:t>
            </a:r>
            <a:r>
              <a:rPr lang="en-US" altLang="zh-CN"/>
              <a:t>SUM[3]=A[3]+A[2]</a:t>
            </a:r>
            <a:r>
              <a:rPr lang="zh-CN" altLang="en-US"/>
              <a:t>的大小，为</a:t>
            </a:r>
            <a:r>
              <a:rPr lang="en-US" altLang="zh-CN"/>
              <a:t>2</a:t>
            </a:r>
            <a:r>
              <a:rPr lang="zh-CN" altLang="en-US"/>
              <a:t>，说明有</a:t>
            </a:r>
            <a:r>
              <a:rPr lang="en-US" altLang="zh-CN"/>
              <a:t>2</a:t>
            </a:r>
            <a:r>
              <a:rPr lang="zh-CN" altLang="en-US"/>
              <a:t>个在</a:t>
            </a:r>
            <a:r>
              <a:rPr lang="en-US" altLang="zh-CN"/>
              <a:t>3</a:t>
            </a:r>
            <a:r>
              <a:rPr lang="zh-CN" altLang="en-US"/>
              <a:t>前面且比</a:t>
            </a:r>
            <a:r>
              <a:rPr lang="en-US" altLang="zh-CN"/>
              <a:t>3</a:t>
            </a:r>
            <a:r>
              <a:rPr lang="zh-CN" altLang="en-US"/>
              <a:t>小的元素，</a:t>
            </a:r>
            <a:r>
              <a:rPr lang="zh-CN" altLang="en-US">
                <a:sym typeface="+mn-ea"/>
              </a:rPr>
              <a:t>则有</a:t>
            </a:r>
            <a:r>
              <a:rPr lang="en-US" altLang="zh-CN">
                <a:sym typeface="+mn-ea"/>
              </a:rPr>
              <a:t>(4-SUM[3])</a:t>
            </a:r>
            <a:r>
              <a:rPr lang="zh-CN" altLang="en-US">
                <a:sym typeface="+mn-ea"/>
              </a:rPr>
              <a:t>个位置在</a:t>
            </a:r>
            <a:r>
              <a:rPr lang="en-US" altLang="zh-CN">
                <a:sym typeface="+mn-ea"/>
              </a:rPr>
              <a:t>3</a:t>
            </a:r>
            <a:r>
              <a:rPr lang="zh-CN" altLang="en-US">
                <a:sym typeface="+mn-ea"/>
              </a:rPr>
              <a:t>之前比</a:t>
            </a:r>
            <a:r>
              <a:rPr lang="en-US" altLang="zh-CN">
                <a:sym typeface="+mn-ea"/>
              </a:rPr>
              <a:t>3</a:t>
            </a:r>
            <a:r>
              <a:rPr lang="zh-CN" altLang="en-US">
                <a:sym typeface="+mn-ea"/>
              </a:rPr>
              <a:t>大的数，</a:t>
            </a:r>
            <a:r>
              <a:rPr lang="en-US" altLang="zh-CN"/>
              <a:t>ans+=4-2</a:t>
            </a:r>
            <a:endParaRPr lang="en-US" altLang="zh-CN"/>
          </a:p>
        </p:txBody>
      </p:sp>
      <p:sp>
        <p:nvSpPr>
          <p:cNvPr id="3" name="文本框 2"/>
          <p:cNvSpPr txBox="1"/>
          <p:nvPr>
            <p:custDataLst>
              <p:tags r:id="rId16"/>
            </p:custDataLst>
          </p:nvPr>
        </p:nvSpPr>
        <p:spPr>
          <a:xfrm>
            <a:off x="6118225" y="2303780"/>
            <a:ext cx="5207635" cy="1568450"/>
          </a:xfrm>
          <a:prstGeom prst="rect">
            <a:avLst/>
          </a:prstGeom>
          <a:noFill/>
        </p:spPr>
        <p:txBody>
          <a:bodyPr wrap="square" rtlCol="0">
            <a:spAutoFit/>
          </a:bodyPr>
          <a:p>
            <a:r>
              <a:rPr lang="zh-CN" altLang="en-US"/>
              <a:t>第八步，将</a:t>
            </a:r>
            <a:r>
              <a:rPr lang="en-US" altLang="zh-CN"/>
              <a:t>c[3]</a:t>
            </a:r>
            <a:r>
              <a:rPr lang="zh-CN" altLang="en-US"/>
              <a:t>加入树状数组中，</a:t>
            </a:r>
            <a:r>
              <a:rPr lang="en-US" altLang="zh-CN"/>
              <a:t>c[3]</a:t>
            </a:r>
            <a:r>
              <a:rPr lang="zh-CN" altLang="en-US"/>
              <a:t>大小为</a:t>
            </a:r>
            <a:r>
              <a:rPr lang="en-US" altLang="zh-CN"/>
              <a:t>1</a:t>
            </a:r>
            <a:r>
              <a:rPr lang="zh-CN" altLang="en-US"/>
              <a:t>，于是更新节点</a:t>
            </a:r>
            <a:r>
              <a:rPr lang="en-US" altLang="zh-CN"/>
              <a:t>1</a:t>
            </a:r>
            <a:r>
              <a:rPr lang="zh-CN" altLang="en-US"/>
              <a:t>及其后缀，即</a:t>
            </a:r>
            <a:r>
              <a:rPr lang="en-US" altLang="zh-CN"/>
              <a:t>A[1],A[2],A[4],A[8]</a:t>
            </a:r>
            <a:r>
              <a:rPr lang="zh-CN" altLang="en-US"/>
              <a:t>，将这些节点大小增加</a:t>
            </a:r>
            <a:r>
              <a:rPr lang="en-US" altLang="zh-CN"/>
              <a:t>1</a:t>
            </a:r>
            <a:r>
              <a:rPr lang="zh-CN" altLang="en-US"/>
              <a:t>，如左图</a:t>
            </a:r>
            <a:endParaRPr lang="zh-CN" alt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txBox="1"/>
          <p:nvPr/>
        </p:nvSpPr>
        <p:spPr>
          <a:xfrm>
            <a:off x="801688" y="322263"/>
            <a:ext cx="9599612" cy="574675"/>
          </a:xfrm>
          <a:prstGeom prst="rect">
            <a:avLst/>
          </a:prstGeom>
          <a:noFill/>
          <a:ln w="9525">
            <a:noFill/>
          </a:ln>
        </p:spPr>
        <p:txBody>
          <a:bodyPr/>
          <a:p>
            <a:pPr eaLnBrk="1" hangingPunct="1"/>
            <a:r>
              <a:rPr lang="en-US" altLang="zh-CN" sz="2800" dirty="0">
                <a:solidFill>
                  <a:srgbClr val="D3192B"/>
                </a:solidFill>
                <a:latin typeface="微软雅黑" panose="020B0503020204020204" pitchFamily="34" charset="-122"/>
                <a:ea typeface="微软雅黑" panose="020B0503020204020204" pitchFamily="34" charset="-122"/>
              </a:rPr>
              <a:t>C1 </a:t>
            </a:r>
            <a:r>
              <a:rPr lang="zh-CN" altLang="en-US" sz="2800" dirty="0">
                <a:solidFill>
                  <a:srgbClr val="D3192B"/>
                </a:solidFill>
                <a:latin typeface="微软雅黑" panose="020B0503020204020204" pitchFamily="34" charset="-122"/>
                <a:ea typeface="微软雅黑" panose="020B0503020204020204" pitchFamily="34" charset="-122"/>
              </a:rPr>
              <a:t>第一次练习：</a:t>
            </a:r>
            <a:r>
              <a:rPr lang="en-US" altLang="zh-CN" sz="2800" dirty="0">
                <a:solidFill>
                  <a:srgbClr val="D3192B"/>
                </a:solidFill>
                <a:latin typeface="微软雅黑" panose="020B0503020204020204" pitchFamily="34" charset="-122"/>
                <a:ea typeface="微软雅黑" panose="020B0503020204020204" pitchFamily="34" charset="-122"/>
              </a:rPr>
              <a:t>H</a:t>
            </a:r>
            <a:r>
              <a:rPr lang="zh-CN" altLang="en-US" sz="2800" dirty="0">
                <a:solidFill>
                  <a:srgbClr val="D3192B"/>
                </a:solidFill>
                <a:latin typeface="微软雅黑" panose="020B0503020204020204" pitchFamily="34" charset="-122"/>
                <a:ea typeface="微软雅黑" panose="020B0503020204020204" pitchFamily="34" charset="-122"/>
              </a:rPr>
              <a:t>题</a:t>
            </a:r>
            <a:endParaRPr lang="zh-CN" altLang="en-US" sz="2800" dirty="0">
              <a:solidFill>
                <a:srgbClr val="D3192B"/>
              </a:solidFill>
              <a:latin typeface="微软雅黑" panose="020B0503020204020204" pitchFamily="34" charset="-122"/>
              <a:ea typeface="微软雅黑" panose="020B0503020204020204" pitchFamily="34" charset="-122"/>
            </a:endParaRPr>
          </a:p>
        </p:txBody>
      </p:sp>
      <p:sp>
        <p:nvSpPr>
          <p:cNvPr id="7171" name="Rectangle 2" descr="Rectangle: Click to edit Master text styles&#13;&#10;Second level&#13;&#10;Third level&#13;&#10;Fourth level&#13;&#10;Fifth level"/>
          <p:cNvSpPr/>
          <p:nvPr/>
        </p:nvSpPr>
        <p:spPr>
          <a:xfrm>
            <a:off x="668338" y="1076325"/>
            <a:ext cx="4403725" cy="446088"/>
          </a:xfrm>
          <a:prstGeom prst="rect">
            <a:avLst/>
          </a:prstGeom>
          <a:noFill/>
          <a:ln w="9525">
            <a:noFill/>
          </a:ln>
        </p:spPr>
        <p:txBody>
          <a:bodyPr/>
          <a:p>
            <a:pPr marL="342900" indent="-342900" defTabSz="812800" eaLnBrk="1" hangingPunct="1">
              <a:spcBef>
                <a:spcPct val="20000"/>
              </a:spcBef>
              <a:buClr>
                <a:schemeClr val="folHlink"/>
              </a:buClr>
              <a:buSzPct val="70000"/>
              <a:buFont typeface="Wingdings" panose="05000000000000000000" pitchFamily="2" charset="2"/>
            </a:pPr>
            <a:endParaRPr lang="en-US" altLang="zh-CN" sz="2000" dirty="0">
              <a:latin typeface="Times New Roman" panose="02020603050405020304" pitchFamily="18" charset="0"/>
              <a:ea typeface="黑体" panose="02010609060101010101" pitchFamily="49" charset="-122"/>
            </a:endParaRPr>
          </a:p>
        </p:txBody>
      </p:sp>
      <p:sp>
        <p:nvSpPr>
          <p:cNvPr id="6" name="矩形 5"/>
          <p:cNvSpPr/>
          <p:nvPr/>
        </p:nvSpPr>
        <p:spPr>
          <a:xfrm>
            <a:off x="2597150" y="1076325"/>
            <a:ext cx="6857365" cy="861060"/>
          </a:xfrm>
          <a:prstGeom prst="rect">
            <a:avLst/>
          </a:prstGeom>
          <a:noFill/>
          <a:ln>
            <a:noFill/>
          </a:ln>
        </p:spPr>
        <p:txBody>
          <a:bodyPr wrap="none" rtlCol="0" anchor="t">
            <a:noAutofit/>
          </a:bodyPr>
          <a:p>
            <a:pPr algn="ctr"/>
            <a:r>
              <a:rPr lang="zh-CN" altLang="en-US" sz="3200">
                <a:solidFill>
                  <a:schemeClr val="tx1"/>
                </a:solidFill>
                <a:effectLst>
                  <a:outerShdw blurRad="38100" dist="19050" dir="2700000" algn="tl" rotWithShape="0">
                    <a:schemeClr val="dk1">
                      <a:alpha val="40000"/>
                    </a:schemeClr>
                  </a:outerShdw>
                </a:effectLst>
              </a:rPr>
              <a:t>例如，查询</a:t>
            </a:r>
            <a:r>
              <a:rPr lang="en-US" altLang="zh-CN" sz="3200">
                <a:solidFill>
                  <a:schemeClr val="tx1"/>
                </a:solidFill>
                <a:effectLst>
                  <a:outerShdw blurRad="38100" dist="19050" dir="2700000" algn="tl" rotWithShape="0">
                    <a:schemeClr val="dk1">
                      <a:alpha val="40000"/>
                    </a:schemeClr>
                  </a:outerShdw>
                </a:effectLst>
              </a:rPr>
              <a:t>c[]={</a:t>
            </a:r>
            <a:r>
              <a:rPr lang="en-US" altLang="zh-CN" sz="3200">
                <a:effectLst>
                  <a:outerShdw blurRad="38100" dist="19050" dir="2700000" algn="tl" rotWithShape="0">
                    <a:schemeClr val="dk1">
                      <a:alpha val="40000"/>
                    </a:schemeClr>
                  </a:outerShdw>
                </a:effectLst>
                <a:sym typeface="+mn-ea"/>
              </a:rPr>
              <a:t>2,6,5,1,3,4,8,7</a:t>
            </a:r>
            <a:r>
              <a:rPr lang="en-US" altLang="zh-CN" sz="3200">
                <a:solidFill>
                  <a:schemeClr val="tx1"/>
                </a:solidFill>
                <a:effectLst>
                  <a:outerShdw blurRad="38100" dist="19050" dir="2700000" algn="tl" rotWithShape="0">
                    <a:schemeClr val="dk1">
                      <a:alpha val="40000"/>
                    </a:schemeClr>
                  </a:outerShdw>
                </a:effectLst>
              </a:rPr>
              <a:t>}</a:t>
            </a:r>
            <a:r>
              <a:rPr lang="zh-CN" altLang="en-US" sz="3200">
                <a:solidFill>
                  <a:schemeClr val="tx1"/>
                </a:solidFill>
                <a:effectLst>
                  <a:outerShdw blurRad="38100" dist="19050" dir="2700000" algn="tl" rotWithShape="0">
                    <a:schemeClr val="dk1">
                      <a:alpha val="40000"/>
                    </a:schemeClr>
                  </a:outerShdw>
                </a:effectLst>
              </a:rPr>
              <a:t>的逆序对数量总和，图解如下：</a:t>
            </a:r>
            <a:endParaRPr lang="zh-CN" altLang="en-US" sz="3200">
              <a:solidFill>
                <a:schemeClr val="tx1"/>
              </a:solidFill>
              <a:effectLst>
                <a:outerShdw blurRad="38100" dist="19050" dir="2700000" algn="tl" rotWithShape="0">
                  <a:schemeClr val="dk1">
                    <a:alpha val="40000"/>
                  </a:schemeClr>
                </a:outerShdw>
              </a:effectLst>
            </a:endParaRPr>
          </a:p>
        </p:txBody>
      </p:sp>
      <p:sp>
        <p:nvSpPr>
          <p:cNvPr id="2" name="矩形 1"/>
          <p:cNvSpPr/>
          <p:nvPr/>
        </p:nvSpPr>
        <p:spPr>
          <a:xfrm>
            <a:off x="38354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4" name="矩形 3"/>
          <p:cNvSpPr/>
          <p:nvPr>
            <p:custDataLst>
              <p:tags r:id="rId1"/>
            </p:custDataLst>
          </p:nvPr>
        </p:nvSpPr>
        <p:spPr>
          <a:xfrm>
            <a:off x="98806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5" name="矩形 4"/>
          <p:cNvSpPr/>
          <p:nvPr>
            <p:custDataLst>
              <p:tags r:id="rId2"/>
            </p:custDataLst>
          </p:nvPr>
        </p:nvSpPr>
        <p:spPr>
          <a:xfrm>
            <a:off x="159258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8" name="矩形 7"/>
          <p:cNvSpPr/>
          <p:nvPr>
            <p:custDataLst>
              <p:tags r:id="rId3"/>
            </p:custDataLst>
          </p:nvPr>
        </p:nvSpPr>
        <p:spPr>
          <a:xfrm>
            <a:off x="219710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9" name="矩形 8"/>
          <p:cNvSpPr/>
          <p:nvPr>
            <p:custDataLst>
              <p:tags r:id="rId4"/>
            </p:custDataLst>
          </p:nvPr>
        </p:nvSpPr>
        <p:spPr>
          <a:xfrm>
            <a:off x="280162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0" name="矩形 9"/>
          <p:cNvSpPr/>
          <p:nvPr>
            <p:custDataLst>
              <p:tags r:id="rId5"/>
            </p:custDataLst>
          </p:nvPr>
        </p:nvSpPr>
        <p:spPr>
          <a:xfrm>
            <a:off x="340614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1" name="矩形 10"/>
          <p:cNvSpPr/>
          <p:nvPr>
            <p:custDataLst>
              <p:tags r:id="rId6"/>
            </p:custDataLst>
          </p:nvPr>
        </p:nvSpPr>
        <p:spPr>
          <a:xfrm>
            <a:off x="401066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2" name="矩形 11"/>
          <p:cNvSpPr/>
          <p:nvPr>
            <p:custDataLst>
              <p:tags r:id="rId7"/>
            </p:custDataLst>
          </p:nvPr>
        </p:nvSpPr>
        <p:spPr>
          <a:xfrm>
            <a:off x="461518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3" name="矩形 12"/>
          <p:cNvSpPr/>
          <p:nvPr>
            <p:custDataLst>
              <p:tags r:id="rId8"/>
            </p:custDataLst>
          </p:nvPr>
        </p:nvSpPr>
        <p:spPr>
          <a:xfrm>
            <a:off x="383540" y="447611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A[1]</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4" name="矩形 13"/>
          <p:cNvSpPr/>
          <p:nvPr>
            <p:custDataLst>
              <p:tags r:id="rId9"/>
            </p:custDataLst>
          </p:nvPr>
        </p:nvSpPr>
        <p:spPr>
          <a:xfrm>
            <a:off x="4615180" y="211645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A[8]</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5" name="矩形 14"/>
          <p:cNvSpPr/>
          <p:nvPr>
            <p:custDataLst>
              <p:tags r:id="rId10"/>
            </p:custDataLst>
          </p:nvPr>
        </p:nvSpPr>
        <p:spPr>
          <a:xfrm>
            <a:off x="2801620" y="447357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A[5]</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6" name="矩形 15"/>
          <p:cNvSpPr/>
          <p:nvPr>
            <p:custDataLst>
              <p:tags r:id="rId11"/>
            </p:custDataLst>
          </p:nvPr>
        </p:nvSpPr>
        <p:spPr>
          <a:xfrm>
            <a:off x="4010660" y="447357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A[7]</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7" name="矩形 16"/>
          <p:cNvSpPr/>
          <p:nvPr>
            <p:custDataLst>
              <p:tags r:id="rId12"/>
            </p:custDataLst>
          </p:nvPr>
        </p:nvSpPr>
        <p:spPr>
          <a:xfrm>
            <a:off x="3406140" y="366903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A[6]</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8" name="矩形 17"/>
          <p:cNvSpPr/>
          <p:nvPr>
            <p:custDataLst>
              <p:tags r:id="rId13"/>
            </p:custDataLst>
          </p:nvPr>
        </p:nvSpPr>
        <p:spPr>
          <a:xfrm>
            <a:off x="2197100" y="294894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A[4]</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9" name="矩形 18"/>
          <p:cNvSpPr/>
          <p:nvPr>
            <p:custDataLst>
              <p:tags r:id="rId14"/>
            </p:custDataLst>
          </p:nvPr>
        </p:nvSpPr>
        <p:spPr>
          <a:xfrm>
            <a:off x="1592580" y="447611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A[3]</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20" name="矩形 19"/>
          <p:cNvSpPr/>
          <p:nvPr>
            <p:custDataLst>
              <p:tags r:id="rId15"/>
            </p:custDataLst>
          </p:nvPr>
        </p:nvSpPr>
        <p:spPr>
          <a:xfrm>
            <a:off x="988060" y="366903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A[2]</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21" name="直接连接符 20"/>
          <p:cNvCxnSpPr>
            <a:stCxn id="13" idx="0"/>
            <a:endCxn id="20" idx="2"/>
          </p:cNvCxnSpPr>
          <p:nvPr/>
        </p:nvCxnSpPr>
        <p:spPr>
          <a:xfrm flipV="1">
            <a:off x="685800" y="4149090"/>
            <a:ext cx="604520" cy="3270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p:cNvCxnSpPr>
            <a:stCxn id="13" idx="2"/>
            <a:endCxn id="2" idx="0"/>
          </p:cNvCxnSpPr>
          <p:nvPr/>
        </p:nvCxnSpPr>
        <p:spPr>
          <a:xfrm>
            <a:off x="685800" y="4956175"/>
            <a:ext cx="0" cy="3994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3" name="直接连接符 22"/>
          <p:cNvCxnSpPr>
            <a:stCxn id="20" idx="2"/>
            <a:endCxn id="4" idx="0"/>
          </p:cNvCxnSpPr>
          <p:nvPr/>
        </p:nvCxnSpPr>
        <p:spPr>
          <a:xfrm>
            <a:off x="1290320" y="4149090"/>
            <a:ext cx="0" cy="12065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4" name="直接连接符 23"/>
          <p:cNvCxnSpPr>
            <a:stCxn id="19" idx="2"/>
            <a:endCxn id="5" idx="0"/>
          </p:cNvCxnSpPr>
          <p:nvPr/>
        </p:nvCxnSpPr>
        <p:spPr>
          <a:xfrm>
            <a:off x="1894840" y="4956175"/>
            <a:ext cx="0" cy="3994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5" name="直接连接符 24"/>
          <p:cNvCxnSpPr>
            <a:stCxn id="20" idx="0"/>
            <a:endCxn id="18" idx="2"/>
          </p:cNvCxnSpPr>
          <p:nvPr/>
        </p:nvCxnSpPr>
        <p:spPr>
          <a:xfrm flipV="1">
            <a:off x="1290320" y="3429000"/>
            <a:ext cx="1209040" cy="24003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6" name="直接连接符 25"/>
          <p:cNvCxnSpPr>
            <a:stCxn id="18" idx="2"/>
            <a:endCxn id="19" idx="0"/>
          </p:cNvCxnSpPr>
          <p:nvPr/>
        </p:nvCxnSpPr>
        <p:spPr>
          <a:xfrm flipH="1">
            <a:off x="1894840" y="3429000"/>
            <a:ext cx="604520" cy="10471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p:cNvCxnSpPr>
            <a:endCxn id="8" idx="0"/>
          </p:cNvCxnSpPr>
          <p:nvPr/>
        </p:nvCxnSpPr>
        <p:spPr>
          <a:xfrm>
            <a:off x="2495550" y="3438525"/>
            <a:ext cx="3810" cy="191706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a:stCxn id="15" idx="2"/>
            <a:endCxn id="9" idx="0"/>
          </p:cNvCxnSpPr>
          <p:nvPr/>
        </p:nvCxnSpPr>
        <p:spPr>
          <a:xfrm>
            <a:off x="3103880" y="4953635"/>
            <a:ext cx="0" cy="4019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a:stCxn id="15" idx="0"/>
            <a:endCxn id="17" idx="2"/>
          </p:cNvCxnSpPr>
          <p:nvPr/>
        </p:nvCxnSpPr>
        <p:spPr>
          <a:xfrm flipV="1">
            <a:off x="3103880" y="4149090"/>
            <a:ext cx="604520" cy="3244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p:cNvCxnSpPr>
            <a:endCxn id="10" idx="0"/>
          </p:cNvCxnSpPr>
          <p:nvPr/>
        </p:nvCxnSpPr>
        <p:spPr>
          <a:xfrm flipH="1">
            <a:off x="3708400" y="4168140"/>
            <a:ext cx="3810" cy="11874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1" name="直接连接符 30"/>
          <p:cNvCxnSpPr>
            <a:stCxn id="16" idx="2"/>
            <a:endCxn id="11" idx="0"/>
          </p:cNvCxnSpPr>
          <p:nvPr/>
        </p:nvCxnSpPr>
        <p:spPr>
          <a:xfrm>
            <a:off x="4312920" y="4953635"/>
            <a:ext cx="0" cy="4019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2" name="直接连接符 31"/>
          <p:cNvCxnSpPr>
            <a:stCxn id="18" idx="0"/>
            <a:endCxn id="14" idx="2"/>
          </p:cNvCxnSpPr>
          <p:nvPr/>
        </p:nvCxnSpPr>
        <p:spPr>
          <a:xfrm flipV="1">
            <a:off x="2499360" y="2596515"/>
            <a:ext cx="2418080" cy="3524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3" name="直接连接符 32"/>
          <p:cNvCxnSpPr>
            <a:stCxn id="17" idx="0"/>
          </p:cNvCxnSpPr>
          <p:nvPr/>
        </p:nvCxnSpPr>
        <p:spPr>
          <a:xfrm flipV="1">
            <a:off x="3708400" y="2596515"/>
            <a:ext cx="1200785" cy="10725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4" name="直接连接符 33"/>
          <p:cNvCxnSpPr>
            <a:stCxn id="16" idx="0"/>
          </p:cNvCxnSpPr>
          <p:nvPr/>
        </p:nvCxnSpPr>
        <p:spPr>
          <a:xfrm flipV="1">
            <a:off x="4312920" y="2609850"/>
            <a:ext cx="582930" cy="18637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5" name="直接连接符 34"/>
          <p:cNvCxnSpPr>
            <a:endCxn id="12" idx="0"/>
          </p:cNvCxnSpPr>
          <p:nvPr/>
        </p:nvCxnSpPr>
        <p:spPr>
          <a:xfrm>
            <a:off x="4902835" y="2623185"/>
            <a:ext cx="14605" cy="273240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6" name="文本框 35"/>
          <p:cNvSpPr txBox="1"/>
          <p:nvPr/>
        </p:nvSpPr>
        <p:spPr>
          <a:xfrm>
            <a:off x="6108065" y="4238625"/>
            <a:ext cx="5699760" cy="2306955"/>
          </a:xfrm>
          <a:prstGeom prst="rect">
            <a:avLst/>
          </a:prstGeom>
          <a:noFill/>
        </p:spPr>
        <p:txBody>
          <a:bodyPr wrap="square" rtlCol="0">
            <a:spAutoFit/>
          </a:bodyPr>
          <a:p>
            <a:r>
              <a:rPr lang="zh-CN" altLang="en-US"/>
              <a:t>第十一步，查询位置在</a:t>
            </a:r>
            <a:r>
              <a:rPr lang="en-US" altLang="zh-CN"/>
              <a:t>c[5]</a:t>
            </a:r>
            <a:r>
              <a:rPr lang="zh-CN" altLang="en-US"/>
              <a:t>前比</a:t>
            </a:r>
            <a:r>
              <a:rPr lang="en-US" altLang="zh-CN"/>
              <a:t>c[5]</a:t>
            </a:r>
            <a:r>
              <a:rPr lang="zh-CN" altLang="en-US"/>
              <a:t>小的数，即查询前缀和</a:t>
            </a:r>
            <a:r>
              <a:rPr lang="en-US" altLang="zh-CN"/>
              <a:t>[1,C[5]],</a:t>
            </a:r>
            <a:r>
              <a:rPr lang="zh-CN" altLang="en-US"/>
              <a:t>也就是查询</a:t>
            </a:r>
            <a:r>
              <a:rPr lang="en-US" altLang="zh-CN"/>
              <a:t>c[5]</a:t>
            </a:r>
            <a:r>
              <a:rPr lang="zh-CN" altLang="en-US"/>
              <a:t>的前缀和</a:t>
            </a:r>
            <a:r>
              <a:rPr lang="en-US" altLang="zh-CN"/>
              <a:t>SUM[4]=A[4]</a:t>
            </a:r>
            <a:r>
              <a:rPr lang="zh-CN" altLang="en-US"/>
              <a:t>的大小，为</a:t>
            </a:r>
            <a:r>
              <a:rPr lang="en-US" altLang="zh-CN"/>
              <a:t>3</a:t>
            </a:r>
            <a:r>
              <a:rPr lang="zh-CN" altLang="en-US"/>
              <a:t>，说明有</a:t>
            </a:r>
            <a:r>
              <a:rPr lang="en-US" altLang="zh-CN"/>
              <a:t>3</a:t>
            </a:r>
            <a:r>
              <a:rPr lang="zh-CN" altLang="en-US"/>
              <a:t>个在</a:t>
            </a:r>
            <a:r>
              <a:rPr lang="en-US" altLang="zh-CN"/>
              <a:t>4</a:t>
            </a:r>
            <a:r>
              <a:rPr lang="zh-CN" altLang="en-US"/>
              <a:t>前面且比</a:t>
            </a:r>
            <a:r>
              <a:rPr lang="en-US" altLang="zh-CN"/>
              <a:t>4</a:t>
            </a:r>
            <a:r>
              <a:rPr lang="zh-CN" altLang="en-US"/>
              <a:t>小的元素，</a:t>
            </a:r>
            <a:r>
              <a:rPr lang="zh-CN" altLang="en-US">
                <a:sym typeface="+mn-ea"/>
              </a:rPr>
              <a:t>则有</a:t>
            </a:r>
            <a:r>
              <a:rPr lang="en-US" altLang="zh-CN">
                <a:sym typeface="+mn-ea"/>
              </a:rPr>
              <a:t>(5-SUM[4])</a:t>
            </a:r>
            <a:r>
              <a:rPr lang="zh-CN" altLang="en-US">
                <a:sym typeface="+mn-ea"/>
              </a:rPr>
              <a:t>个位置在</a:t>
            </a:r>
            <a:r>
              <a:rPr lang="en-US" altLang="zh-CN">
                <a:sym typeface="+mn-ea"/>
              </a:rPr>
              <a:t>4</a:t>
            </a:r>
            <a:r>
              <a:rPr lang="zh-CN" altLang="en-US">
                <a:sym typeface="+mn-ea"/>
              </a:rPr>
              <a:t>之前比</a:t>
            </a:r>
            <a:r>
              <a:rPr lang="en-US" altLang="zh-CN">
                <a:sym typeface="+mn-ea"/>
              </a:rPr>
              <a:t>4</a:t>
            </a:r>
            <a:r>
              <a:rPr lang="zh-CN" altLang="en-US">
                <a:sym typeface="+mn-ea"/>
              </a:rPr>
              <a:t>大的数，</a:t>
            </a:r>
            <a:r>
              <a:rPr lang="en-US" altLang="zh-CN"/>
              <a:t>ans+=5-3</a:t>
            </a:r>
            <a:endParaRPr lang="en-US" altLang="zh-CN"/>
          </a:p>
        </p:txBody>
      </p:sp>
      <p:sp>
        <p:nvSpPr>
          <p:cNvPr id="3" name="文本框 2"/>
          <p:cNvSpPr txBox="1"/>
          <p:nvPr>
            <p:custDataLst>
              <p:tags r:id="rId16"/>
            </p:custDataLst>
          </p:nvPr>
        </p:nvSpPr>
        <p:spPr>
          <a:xfrm>
            <a:off x="6118225" y="2303780"/>
            <a:ext cx="5207635" cy="1568450"/>
          </a:xfrm>
          <a:prstGeom prst="rect">
            <a:avLst/>
          </a:prstGeom>
          <a:noFill/>
        </p:spPr>
        <p:txBody>
          <a:bodyPr wrap="square" rtlCol="0">
            <a:spAutoFit/>
          </a:bodyPr>
          <a:p>
            <a:r>
              <a:rPr lang="zh-CN" altLang="en-US"/>
              <a:t>第十步，将</a:t>
            </a:r>
            <a:r>
              <a:rPr lang="en-US" altLang="zh-CN"/>
              <a:t>c[4]</a:t>
            </a:r>
            <a:r>
              <a:rPr lang="zh-CN" altLang="en-US"/>
              <a:t>加入树状数组中，</a:t>
            </a:r>
            <a:r>
              <a:rPr lang="en-US" altLang="zh-CN"/>
              <a:t>c[4]</a:t>
            </a:r>
            <a:r>
              <a:rPr lang="zh-CN" altLang="en-US"/>
              <a:t>大小为</a:t>
            </a:r>
            <a:r>
              <a:rPr lang="en-US" altLang="zh-CN"/>
              <a:t>3</a:t>
            </a:r>
            <a:r>
              <a:rPr lang="zh-CN" altLang="en-US"/>
              <a:t>，于是更新节点</a:t>
            </a:r>
            <a:r>
              <a:rPr lang="en-US" altLang="zh-CN"/>
              <a:t>3</a:t>
            </a:r>
            <a:r>
              <a:rPr lang="zh-CN" altLang="en-US"/>
              <a:t>及其后缀，即</a:t>
            </a:r>
            <a:r>
              <a:rPr lang="en-US" altLang="zh-CN"/>
              <a:t>A[3],A[4],A[8]</a:t>
            </a:r>
            <a:r>
              <a:rPr lang="zh-CN" altLang="en-US"/>
              <a:t>，将这些节点大小增加</a:t>
            </a:r>
            <a:r>
              <a:rPr lang="en-US" altLang="zh-CN"/>
              <a:t>1</a:t>
            </a:r>
            <a:r>
              <a:rPr lang="zh-CN" altLang="en-US"/>
              <a:t>，如左图</a:t>
            </a:r>
            <a:endParaRPr lang="zh-CN" alt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txBox="1"/>
          <p:nvPr/>
        </p:nvSpPr>
        <p:spPr>
          <a:xfrm>
            <a:off x="801688" y="322263"/>
            <a:ext cx="9599612" cy="574675"/>
          </a:xfrm>
          <a:prstGeom prst="rect">
            <a:avLst/>
          </a:prstGeom>
          <a:noFill/>
          <a:ln w="9525">
            <a:noFill/>
          </a:ln>
        </p:spPr>
        <p:txBody>
          <a:bodyPr/>
          <a:p>
            <a:pPr eaLnBrk="1" hangingPunct="1"/>
            <a:r>
              <a:rPr lang="en-US" altLang="zh-CN" sz="2800" dirty="0">
                <a:solidFill>
                  <a:srgbClr val="D3192B"/>
                </a:solidFill>
                <a:latin typeface="微软雅黑" panose="020B0503020204020204" pitchFamily="34" charset="-122"/>
                <a:ea typeface="微软雅黑" panose="020B0503020204020204" pitchFamily="34" charset="-122"/>
              </a:rPr>
              <a:t>C1 </a:t>
            </a:r>
            <a:r>
              <a:rPr lang="zh-CN" altLang="en-US" sz="2800" dirty="0">
                <a:solidFill>
                  <a:srgbClr val="D3192B"/>
                </a:solidFill>
                <a:latin typeface="微软雅黑" panose="020B0503020204020204" pitchFamily="34" charset="-122"/>
                <a:ea typeface="微软雅黑" panose="020B0503020204020204" pitchFamily="34" charset="-122"/>
              </a:rPr>
              <a:t>第一次练习：</a:t>
            </a:r>
            <a:r>
              <a:rPr lang="en-US" altLang="zh-CN" sz="2800" dirty="0">
                <a:solidFill>
                  <a:srgbClr val="D3192B"/>
                </a:solidFill>
                <a:latin typeface="微软雅黑" panose="020B0503020204020204" pitchFamily="34" charset="-122"/>
                <a:ea typeface="微软雅黑" panose="020B0503020204020204" pitchFamily="34" charset="-122"/>
              </a:rPr>
              <a:t>H</a:t>
            </a:r>
            <a:r>
              <a:rPr lang="zh-CN" altLang="en-US" sz="2800" dirty="0">
                <a:solidFill>
                  <a:srgbClr val="D3192B"/>
                </a:solidFill>
                <a:latin typeface="微软雅黑" panose="020B0503020204020204" pitchFamily="34" charset="-122"/>
                <a:ea typeface="微软雅黑" panose="020B0503020204020204" pitchFamily="34" charset="-122"/>
              </a:rPr>
              <a:t>题</a:t>
            </a:r>
            <a:endParaRPr lang="zh-CN" altLang="en-US" sz="2800" dirty="0">
              <a:solidFill>
                <a:srgbClr val="D3192B"/>
              </a:solidFill>
              <a:latin typeface="微软雅黑" panose="020B0503020204020204" pitchFamily="34" charset="-122"/>
              <a:ea typeface="微软雅黑" panose="020B0503020204020204" pitchFamily="34" charset="-122"/>
            </a:endParaRPr>
          </a:p>
        </p:txBody>
      </p:sp>
      <p:sp>
        <p:nvSpPr>
          <p:cNvPr id="7171" name="Rectangle 2" descr="Rectangle: Click to edit Master text styles&#13;&#10;Second level&#13;&#10;Third level&#13;&#10;Fourth level&#13;&#10;Fifth level"/>
          <p:cNvSpPr/>
          <p:nvPr/>
        </p:nvSpPr>
        <p:spPr>
          <a:xfrm>
            <a:off x="668338" y="1076325"/>
            <a:ext cx="4403725" cy="446088"/>
          </a:xfrm>
          <a:prstGeom prst="rect">
            <a:avLst/>
          </a:prstGeom>
          <a:noFill/>
          <a:ln w="9525">
            <a:noFill/>
          </a:ln>
        </p:spPr>
        <p:txBody>
          <a:bodyPr/>
          <a:p>
            <a:pPr marL="342900" indent="-342900" defTabSz="812800" eaLnBrk="1" hangingPunct="1">
              <a:spcBef>
                <a:spcPct val="20000"/>
              </a:spcBef>
              <a:buClr>
                <a:schemeClr val="folHlink"/>
              </a:buClr>
              <a:buSzPct val="70000"/>
              <a:buFont typeface="Wingdings" panose="05000000000000000000" pitchFamily="2" charset="2"/>
            </a:pPr>
            <a:endParaRPr lang="en-US" altLang="zh-CN" sz="2000" dirty="0">
              <a:latin typeface="Times New Roman" panose="02020603050405020304" pitchFamily="18" charset="0"/>
              <a:ea typeface="黑体" panose="02010609060101010101" pitchFamily="49" charset="-122"/>
            </a:endParaRPr>
          </a:p>
        </p:txBody>
      </p:sp>
      <p:sp>
        <p:nvSpPr>
          <p:cNvPr id="6" name="矩形 5"/>
          <p:cNvSpPr/>
          <p:nvPr/>
        </p:nvSpPr>
        <p:spPr>
          <a:xfrm>
            <a:off x="2597150" y="1076325"/>
            <a:ext cx="6857365" cy="861060"/>
          </a:xfrm>
          <a:prstGeom prst="rect">
            <a:avLst/>
          </a:prstGeom>
          <a:noFill/>
          <a:ln>
            <a:noFill/>
          </a:ln>
        </p:spPr>
        <p:txBody>
          <a:bodyPr wrap="none" rtlCol="0" anchor="t">
            <a:noAutofit/>
          </a:bodyPr>
          <a:p>
            <a:pPr algn="ctr"/>
            <a:r>
              <a:rPr lang="zh-CN" altLang="en-US" sz="3200">
                <a:solidFill>
                  <a:schemeClr val="tx1"/>
                </a:solidFill>
                <a:effectLst>
                  <a:outerShdw blurRad="38100" dist="19050" dir="2700000" algn="tl" rotWithShape="0">
                    <a:schemeClr val="dk1">
                      <a:alpha val="40000"/>
                    </a:schemeClr>
                  </a:outerShdw>
                </a:effectLst>
              </a:rPr>
              <a:t>例如，查询</a:t>
            </a:r>
            <a:r>
              <a:rPr lang="en-US" altLang="zh-CN" sz="3200">
                <a:solidFill>
                  <a:schemeClr val="tx1"/>
                </a:solidFill>
                <a:effectLst>
                  <a:outerShdw blurRad="38100" dist="19050" dir="2700000" algn="tl" rotWithShape="0">
                    <a:schemeClr val="dk1">
                      <a:alpha val="40000"/>
                    </a:schemeClr>
                  </a:outerShdw>
                </a:effectLst>
              </a:rPr>
              <a:t>c[]={</a:t>
            </a:r>
            <a:r>
              <a:rPr lang="en-US" altLang="zh-CN" sz="3200">
                <a:effectLst>
                  <a:outerShdw blurRad="38100" dist="19050" dir="2700000" algn="tl" rotWithShape="0">
                    <a:schemeClr val="dk1">
                      <a:alpha val="40000"/>
                    </a:schemeClr>
                  </a:outerShdw>
                </a:effectLst>
                <a:sym typeface="+mn-ea"/>
              </a:rPr>
              <a:t>2,6,5,1,3,4,8,7</a:t>
            </a:r>
            <a:r>
              <a:rPr lang="en-US" altLang="zh-CN" sz="3200">
                <a:solidFill>
                  <a:schemeClr val="tx1"/>
                </a:solidFill>
                <a:effectLst>
                  <a:outerShdw blurRad="38100" dist="19050" dir="2700000" algn="tl" rotWithShape="0">
                    <a:schemeClr val="dk1">
                      <a:alpha val="40000"/>
                    </a:schemeClr>
                  </a:outerShdw>
                </a:effectLst>
              </a:rPr>
              <a:t>}</a:t>
            </a:r>
            <a:r>
              <a:rPr lang="zh-CN" altLang="en-US" sz="3200">
                <a:solidFill>
                  <a:schemeClr val="tx1"/>
                </a:solidFill>
                <a:effectLst>
                  <a:outerShdw blurRad="38100" dist="19050" dir="2700000" algn="tl" rotWithShape="0">
                    <a:schemeClr val="dk1">
                      <a:alpha val="40000"/>
                    </a:schemeClr>
                  </a:outerShdw>
                </a:effectLst>
              </a:rPr>
              <a:t>的逆序对数量总和，图解如下：</a:t>
            </a:r>
            <a:endParaRPr lang="zh-CN" altLang="en-US" sz="3200">
              <a:solidFill>
                <a:schemeClr val="tx1"/>
              </a:solidFill>
              <a:effectLst>
                <a:outerShdw blurRad="38100" dist="19050" dir="2700000" algn="tl" rotWithShape="0">
                  <a:schemeClr val="dk1">
                    <a:alpha val="40000"/>
                  </a:schemeClr>
                </a:outerShdw>
              </a:effectLst>
            </a:endParaRPr>
          </a:p>
        </p:txBody>
      </p:sp>
      <p:sp>
        <p:nvSpPr>
          <p:cNvPr id="2" name="矩形 1"/>
          <p:cNvSpPr/>
          <p:nvPr/>
        </p:nvSpPr>
        <p:spPr>
          <a:xfrm>
            <a:off x="38354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4" name="矩形 3"/>
          <p:cNvSpPr/>
          <p:nvPr>
            <p:custDataLst>
              <p:tags r:id="rId1"/>
            </p:custDataLst>
          </p:nvPr>
        </p:nvSpPr>
        <p:spPr>
          <a:xfrm>
            <a:off x="98806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5" name="矩形 4"/>
          <p:cNvSpPr/>
          <p:nvPr>
            <p:custDataLst>
              <p:tags r:id="rId2"/>
            </p:custDataLst>
          </p:nvPr>
        </p:nvSpPr>
        <p:spPr>
          <a:xfrm>
            <a:off x="159258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8" name="矩形 7"/>
          <p:cNvSpPr/>
          <p:nvPr>
            <p:custDataLst>
              <p:tags r:id="rId3"/>
            </p:custDataLst>
          </p:nvPr>
        </p:nvSpPr>
        <p:spPr>
          <a:xfrm>
            <a:off x="219710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9" name="矩形 8"/>
          <p:cNvSpPr/>
          <p:nvPr>
            <p:custDataLst>
              <p:tags r:id="rId4"/>
            </p:custDataLst>
          </p:nvPr>
        </p:nvSpPr>
        <p:spPr>
          <a:xfrm>
            <a:off x="280162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0" name="矩形 9"/>
          <p:cNvSpPr/>
          <p:nvPr>
            <p:custDataLst>
              <p:tags r:id="rId5"/>
            </p:custDataLst>
          </p:nvPr>
        </p:nvSpPr>
        <p:spPr>
          <a:xfrm>
            <a:off x="340614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1" name="矩形 10"/>
          <p:cNvSpPr/>
          <p:nvPr>
            <p:custDataLst>
              <p:tags r:id="rId6"/>
            </p:custDataLst>
          </p:nvPr>
        </p:nvSpPr>
        <p:spPr>
          <a:xfrm>
            <a:off x="401066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2" name="矩形 11"/>
          <p:cNvSpPr/>
          <p:nvPr>
            <p:custDataLst>
              <p:tags r:id="rId7"/>
            </p:custDataLst>
          </p:nvPr>
        </p:nvSpPr>
        <p:spPr>
          <a:xfrm>
            <a:off x="461518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6</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3" name="矩形 12"/>
          <p:cNvSpPr/>
          <p:nvPr>
            <p:custDataLst>
              <p:tags r:id="rId8"/>
            </p:custDataLst>
          </p:nvPr>
        </p:nvSpPr>
        <p:spPr>
          <a:xfrm>
            <a:off x="383540" y="447611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A[1]</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4" name="矩形 13"/>
          <p:cNvSpPr/>
          <p:nvPr>
            <p:custDataLst>
              <p:tags r:id="rId9"/>
            </p:custDataLst>
          </p:nvPr>
        </p:nvSpPr>
        <p:spPr>
          <a:xfrm>
            <a:off x="4615180" y="211645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A[8]</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5" name="矩形 14"/>
          <p:cNvSpPr/>
          <p:nvPr>
            <p:custDataLst>
              <p:tags r:id="rId10"/>
            </p:custDataLst>
          </p:nvPr>
        </p:nvSpPr>
        <p:spPr>
          <a:xfrm>
            <a:off x="2801620" y="447357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A[5]</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6" name="矩形 15"/>
          <p:cNvSpPr/>
          <p:nvPr>
            <p:custDataLst>
              <p:tags r:id="rId11"/>
            </p:custDataLst>
          </p:nvPr>
        </p:nvSpPr>
        <p:spPr>
          <a:xfrm>
            <a:off x="4010660" y="447357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A[7]</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7" name="矩形 16"/>
          <p:cNvSpPr/>
          <p:nvPr>
            <p:custDataLst>
              <p:tags r:id="rId12"/>
            </p:custDataLst>
          </p:nvPr>
        </p:nvSpPr>
        <p:spPr>
          <a:xfrm>
            <a:off x="3406140" y="366903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A[6]</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8" name="矩形 17"/>
          <p:cNvSpPr/>
          <p:nvPr>
            <p:custDataLst>
              <p:tags r:id="rId13"/>
            </p:custDataLst>
          </p:nvPr>
        </p:nvSpPr>
        <p:spPr>
          <a:xfrm>
            <a:off x="2197100" y="294894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A[4]</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9" name="矩形 18"/>
          <p:cNvSpPr/>
          <p:nvPr>
            <p:custDataLst>
              <p:tags r:id="rId14"/>
            </p:custDataLst>
          </p:nvPr>
        </p:nvSpPr>
        <p:spPr>
          <a:xfrm>
            <a:off x="1592580" y="447611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A[3]</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20" name="矩形 19"/>
          <p:cNvSpPr/>
          <p:nvPr>
            <p:custDataLst>
              <p:tags r:id="rId15"/>
            </p:custDataLst>
          </p:nvPr>
        </p:nvSpPr>
        <p:spPr>
          <a:xfrm>
            <a:off x="988060" y="366903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A[2]</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21" name="直接连接符 20"/>
          <p:cNvCxnSpPr>
            <a:stCxn id="13" idx="0"/>
            <a:endCxn id="20" idx="2"/>
          </p:cNvCxnSpPr>
          <p:nvPr/>
        </p:nvCxnSpPr>
        <p:spPr>
          <a:xfrm flipV="1">
            <a:off x="685800" y="4149090"/>
            <a:ext cx="604520" cy="3270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p:cNvCxnSpPr>
            <a:stCxn id="13" idx="2"/>
            <a:endCxn id="2" idx="0"/>
          </p:cNvCxnSpPr>
          <p:nvPr/>
        </p:nvCxnSpPr>
        <p:spPr>
          <a:xfrm>
            <a:off x="685800" y="4956175"/>
            <a:ext cx="0" cy="3994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3" name="直接连接符 22"/>
          <p:cNvCxnSpPr>
            <a:stCxn id="20" idx="2"/>
            <a:endCxn id="4" idx="0"/>
          </p:cNvCxnSpPr>
          <p:nvPr/>
        </p:nvCxnSpPr>
        <p:spPr>
          <a:xfrm>
            <a:off x="1290320" y="4149090"/>
            <a:ext cx="0" cy="12065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4" name="直接连接符 23"/>
          <p:cNvCxnSpPr>
            <a:stCxn id="19" idx="2"/>
            <a:endCxn id="5" idx="0"/>
          </p:cNvCxnSpPr>
          <p:nvPr/>
        </p:nvCxnSpPr>
        <p:spPr>
          <a:xfrm>
            <a:off x="1894840" y="4956175"/>
            <a:ext cx="0" cy="3994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5" name="直接连接符 24"/>
          <p:cNvCxnSpPr>
            <a:stCxn id="20" idx="0"/>
            <a:endCxn id="18" idx="2"/>
          </p:cNvCxnSpPr>
          <p:nvPr/>
        </p:nvCxnSpPr>
        <p:spPr>
          <a:xfrm flipV="1">
            <a:off x="1290320" y="3429000"/>
            <a:ext cx="1209040" cy="24003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6" name="直接连接符 25"/>
          <p:cNvCxnSpPr>
            <a:stCxn id="18" idx="2"/>
            <a:endCxn id="19" idx="0"/>
          </p:cNvCxnSpPr>
          <p:nvPr/>
        </p:nvCxnSpPr>
        <p:spPr>
          <a:xfrm flipH="1">
            <a:off x="1894840" y="3429000"/>
            <a:ext cx="604520" cy="10471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p:cNvCxnSpPr>
            <a:endCxn id="8" idx="0"/>
          </p:cNvCxnSpPr>
          <p:nvPr/>
        </p:nvCxnSpPr>
        <p:spPr>
          <a:xfrm>
            <a:off x="2495550" y="3438525"/>
            <a:ext cx="3810" cy="191706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a:stCxn id="15" idx="2"/>
            <a:endCxn id="9" idx="0"/>
          </p:cNvCxnSpPr>
          <p:nvPr/>
        </p:nvCxnSpPr>
        <p:spPr>
          <a:xfrm>
            <a:off x="3103880" y="4953635"/>
            <a:ext cx="0" cy="4019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a:stCxn id="15" idx="0"/>
            <a:endCxn id="17" idx="2"/>
          </p:cNvCxnSpPr>
          <p:nvPr/>
        </p:nvCxnSpPr>
        <p:spPr>
          <a:xfrm flipV="1">
            <a:off x="3103880" y="4149090"/>
            <a:ext cx="604520" cy="3244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p:cNvCxnSpPr>
            <a:endCxn id="10" idx="0"/>
          </p:cNvCxnSpPr>
          <p:nvPr/>
        </p:nvCxnSpPr>
        <p:spPr>
          <a:xfrm flipH="1">
            <a:off x="3708400" y="4168140"/>
            <a:ext cx="3810" cy="11874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1" name="直接连接符 30"/>
          <p:cNvCxnSpPr>
            <a:stCxn id="16" idx="2"/>
            <a:endCxn id="11" idx="0"/>
          </p:cNvCxnSpPr>
          <p:nvPr/>
        </p:nvCxnSpPr>
        <p:spPr>
          <a:xfrm>
            <a:off x="4312920" y="4953635"/>
            <a:ext cx="0" cy="4019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2" name="直接连接符 31"/>
          <p:cNvCxnSpPr>
            <a:stCxn id="18" idx="0"/>
            <a:endCxn id="14" idx="2"/>
          </p:cNvCxnSpPr>
          <p:nvPr/>
        </p:nvCxnSpPr>
        <p:spPr>
          <a:xfrm flipV="1">
            <a:off x="2499360" y="2596515"/>
            <a:ext cx="2418080" cy="3524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3" name="直接连接符 32"/>
          <p:cNvCxnSpPr>
            <a:stCxn id="17" idx="0"/>
          </p:cNvCxnSpPr>
          <p:nvPr/>
        </p:nvCxnSpPr>
        <p:spPr>
          <a:xfrm flipV="1">
            <a:off x="3708400" y="2596515"/>
            <a:ext cx="1200785" cy="10725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4" name="直接连接符 33"/>
          <p:cNvCxnSpPr>
            <a:stCxn id="16" idx="0"/>
          </p:cNvCxnSpPr>
          <p:nvPr/>
        </p:nvCxnSpPr>
        <p:spPr>
          <a:xfrm flipV="1">
            <a:off x="4312920" y="2609850"/>
            <a:ext cx="582930" cy="18637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5" name="直接连接符 34"/>
          <p:cNvCxnSpPr>
            <a:endCxn id="12" idx="0"/>
          </p:cNvCxnSpPr>
          <p:nvPr/>
        </p:nvCxnSpPr>
        <p:spPr>
          <a:xfrm>
            <a:off x="4902835" y="2623185"/>
            <a:ext cx="14605" cy="273240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6" name="文本框 35"/>
          <p:cNvSpPr txBox="1"/>
          <p:nvPr/>
        </p:nvSpPr>
        <p:spPr>
          <a:xfrm>
            <a:off x="6108065" y="4238625"/>
            <a:ext cx="5699760" cy="2306955"/>
          </a:xfrm>
          <a:prstGeom prst="rect">
            <a:avLst/>
          </a:prstGeom>
          <a:noFill/>
        </p:spPr>
        <p:txBody>
          <a:bodyPr wrap="square" rtlCol="0">
            <a:spAutoFit/>
          </a:bodyPr>
          <a:p>
            <a:r>
              <a:rPr lang="zh-CN" altLang="en-US"/>
              <a:t>第十三步，查询位置在</a:t>
            </a:r>
            <a:r>
              <a:rPr lang="en-US" altLang="zh-CN"/>
              <a:t>c[6]</a:t>
            </a:r>
            <a:r>
              <a:rPr lang="zh-CN" altLang="en-US"/>
              <a:t>前比</a:t>
            </a:r>
            <a:r>
              <a:rPr lang="en-US" altLang="zh-CN"/>
              <a:t>c[6]</a:t>
            </a:r>
            <a:r>
              <a:rPr lang="zh-CN" altLang="en-US"/>
              <a:t>小的数，即查询前缀和</a:t>
            </a:r>
            <a:r>
              <a:rPr lang="en-US" altLang="zh-CN"/>
              <a:t>[1,C[6]],</a:t>
            </a:r>
            <a:r>
              <a:rPr lang="zh-CN" altLang="en-US"/>
              <a:t>也就是查询</a:t>
            </a:r>
            <a:r>
              <a:rPr lang="en-US" altLang="zh-CN"/>
              <a:t>c[6]</a:t>
            </a:r>
            <a:r>
              <a:rPr lang="zh-CN" altLang="en-US"/>
              <a:t>的前缀和</a:t>
            </a:r>
            <a:r>
              <a:rPr lang="en-US" altLang="zh-CN"/>
              <a:t>SUM[8]=A[8]</a:t>
            </a:r>
            <a:r>
              <a:rPr lang="zh-CN" altLang="en-US"/>
              <a:t>的大小，为</a:t>
            </a:r>
            <a:r>
              <a:rPr lang="en-US" altLang="zh-CN"/>
              <a:t>6</a:t>
            </a:r>
            <a:r>
              <a:rPr lang="zh-CN" altLang="en-US"/>
              <a:t>，说明有</a:t>
            </a:r>
            <a:r>
              <a:rPr lang="en-US" altLang="zh-CN"/>
              <a:t>6</a:t>
            </a:r>
            <a:r>
              <a:rPr lang="zh-CN" altLang="en-US"/>
              <a:t>个在</a:t>
            </a:r>
            <a:r>
              <a:rPr lang="en-US" altLang="zh-CN"/>
              <a:t>8</a:t>
            </a:r>
            <a:r>
              <a:rPr lang="zh-CN" altLang="en-US"/>
              <a:t>前面且比</a:t>
            </a:r>
            <a:r>
              <a:rPr lang="en-US" altLang="zh-CN"/>
              <a:t>8</a:t>
            </a:r>
            <a:r>
              <a:rPr lang="zh-CN" altLang="en-US"/>
              <a:t>小的元素，</a:t>
            </a:r>
            <a:r>
              <a:rPr lang="zh-CN" altLang="en-US">
                <a:sym typeface="+mn-ea"/>
              </a:rPr>
              <a:t>则有</a:t>
            </a:r>
            <a:r>
              <a:rPr lang="en-US" altLang="zh-CN">
                <a:sym typeface="+mn-ea"/>
              </a:rPr>
              <a:t>(6-SUM[8])</a:t>
            </a:r>
            <a:r>
              <a:rPr lang="zh-CN" altLang="en-US">
                <a:sym typeface="+mn-ea"/>
              </a:rPr>
              <a:t>个位置在</a:t>
            </a:r>
            <a:r>
              <a:rPr lang="en-US" altLang="zh-CN">
                <a:sym typeface="+mn-ea"/>
              </a:rPr>
              <a:t>8</a:t>
            </a:r>
            <a:r>
              <a:rPr lang="zh-CN" altLang="en-US">
                <a:sym typeface="+mn-ea"/>
              </a:rPr>
              <a:t>之前比</a:t>
            </a:r>
            <a:r>
              <a:rPr lang="en-US" altLang="zh-CN">
                <a:sym typeface="+mn-ea"/>
              </a:rPr>
              <a:t>8</a:t>
            </a:r>
            <a:r>
              <a:rPr lang="zh-CN" altLang="en-US">
                <a:sym typeface="+mn-ea"/>
              </a:rPr>
              <a:t>大的数，</a:t>
            </a:r>
            <a:r>
              <a:rPr lang="en-US" altLang="zh-CN"/>
              <a:t>ans+=6-6</a:t>
            </a:r>
            <a:endParaRPr lang="en-US" altLang="zh-CN"/>
          </a:p>
        </p:txBody>
      </p:sp>
      <p:sp>
        <p:nvSpPr>
          <p:cNvPr id="3" name="文本框 2"/>
          <p:cNvSpPr txBox="1"/>
          <p:nvPr>
            <p:custDataLst>
              <p:tags r:id="rId16"/>
            </p:custDataLst>
          </p:nvPr>
        </p:nvSpPr>
        <p:spPr>
          <a:xfrm>
            <a:off x="6118225" y="2303780"/>
            <a:ext cx="5207635" cy="1568450"/>
          </a:xfrm>
          <a:prstGeom prst="rect">
            <a:avLst/>
          </a:prstGeom>
          <a:noFill/>
        </p:spPr>
        <p:txBody>
          <a:bodyPr wrap="square" rtlCol="0">
            <a:spAutoFit/>
          </a:bodyPr>
          <a:p>
            <a:r>
              <a:rPr lang="zh-CN" altLang="en-US"/>
              <a:t>第十二步，将</a:t>
            </a:r>
            <a:r>
              <a:rPr lang="en-US" altLang="zh-CN"/>
              <a:t>c[5]</a:t>
            </a:r>
            <a:r>
              <a:rPr lang="zh-CN" altLang="en-US"/>
              <a:t>加入树状数组中，</a:t>
            </a:r>
            <a:r>
              <a:rPr lang="en-US" altLang="zh-CN"/>
              <a:t>c[5]</a:t>
            </a:r>
            <a:r>
              <a:rPr lang="zh-CN" altLang="en-US"/>
              <a:t>大小为</a:t>
            </a:r>
            <a:r>
              <a:rPr lang="en-US" altLang="zh-CN"/>
              <a:t>4</a:t>
            </a:r>
            <a:r>
              <a:rPr lang="zh-CN" altLang="en-US"/>
              <a:t>，于是更新节点</a:t>
            </a:r>
            <a:r>
              <a:rPr lang="en-US" altLang="zh-CN"/>
              <a:t>4</a:t>
            </a:r>
            <a:r>
              <a:rPr lang="zh-CN" altLang="en-US"/>
              <a:t>及其后缀，即</a:t>
            </a:r>
            <a:r>
              <a:rPr lang="en-US" altLang="zh-CN"/>
              <a:t>A[4],A[8]</a:t>
            </a:r>
            <a:r>
              <a:rPr lang="zh-CN" altLang="en-US"/>
              <a:t>，将这些节点大小增加</a:t>
            </a:r>
            <a:r>
              <a:rPr lang="en-US" altLang="zh-CN"/>
              <a:t>1</a:t>
            </a:r>
            <a:r>
              <a:rPr lang="zh-CN" altLang="en-US"/>
              <a:t>，如左图</a:t>
            </a:r>
            <a:endParaRPr lang="zh-CN" alt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txBox="1"/>
          <p:nvPr/>
        </p:nvSpPr>
        <p:spPr>
          <a:xfrm>
            <a:off x="801688" y="322263"/>
            <a:ext cx="9599612" cy="574675"/>
          </a:xfrm>
          <a:prstGeom prst="rect">
            <a:avLst/>
          </a:prstGeom>
          <a:noFill/>
          <a:ln w="9525">
            <a:noFill/>
          </a:ln>
        </p:spPr>
        <p:txBody>
          <a:bodyPr/>
          <a:p>
            <a:pPr eaLnBrk="1" hangingPunct="1"/>
            <a:r>
              <a:rPr lang="en-US" altLang="zh-CN" sz="2800" dirty="0">
                <a:solidFill>
                  <a:srgbClr val="D3192B"/>
                </a:solidFill>
                <a:latin typeface="微软雅黑" panose="020B0503020204020204" pitchFamily="34" charset="-122"/>
                <a:ea typeface="微软雅黑" panose="020B0503020204020204" pitchFamily="34" charset="-122"/>
              </a:rPr>
              <a:t>C1 </a:t>
            </a:r>
            <a:r>
              <a:rPr lang="zh-CN" altLang="en-US" sz="2800" dirty="0">
                <a:solidFill>
                  <a:srgbClr val="D3192B"/>
                </a:solidFill>
                <a:latin typeface="微软雅黑" panose="020B0503020204020204" pitchFamily="34" charset="-122"/>
                <a:ea typeface="微软雅黑" panose="020B0503020204020204" pitchFamily="34" charset="-122"/>
              </a:rPr>
              <a:t>第一次练习：</a:t>
            </a:r>
            <a:r>
              <a:rPr lang="en-US" altLang="zh-CN" sz="2800" dirty="0">
                <a:solidFill>
                  <a:srgbClr val="D3192B"/>
                </a:solidFill>
                <a:latin typeface="微软雅黑" panose="020B0503020204020204" pitchFamily="34" charset="-122"/>
                <a:ea typeface="微软雅黑" panose="020B0503020204020204" pitchFamily="34" charset="-122"/>
              </a:rPr>
              <a:t>H</a:t>
            </a:r>
            <a:r>
              <a:rPr lang="zh-CN" altLang="en-US" sz="2800" dirty="0">
                <a:solidFill>
                  <a:srgbClr val="D3192B"/>
                </a:solidFill>
                <a:latin typeface="微软雅黑" panose="020B0503020204020204" pitchFamily="34" charset="-122"/>
                <a:ea typeface="微软雅黑" panose="020B0503020204020204" pitchFamily="34" charset="-122"/>
              </a:rPr>
              <a:t>题</a:t>
            </a:r>
            <a:endParaRPr lang="zh-CN" altLang="en-US" sz="2800" dirty="0">
              <a:solidFill>
                <a:srgbClr val="D3192B"/>
              </a:solidFill>
              <a:latin typeface="微软雅黑" panose="020B0503020204020204" pitchFamily="34" charset="-122"/>
              <a:ea typeface="微软雅黑" panose="020B0503020204020204" pitchFamily="34" charset="-122"/>
            </a:endParaRPr>
          </a:p>
        </p:txBody>
      </p:sp>
      <p:sp>
        <p:nvSpPr>
          <p:cNvPr id="7171" name="Rectangle 2" descr="Rectangle: Click to edit Master text styles&#13;&#10;Second level&#13;&#10;Third level&#13;&#10;Fourth level&#13;&#10;Fifth level"/>
          <p:cNvSpPr/>
          <p:nvPr/>
        </p:nvSpPr>
        <p:spPr>
          <a:xfrm>
            <a:off x="668338" y="1076325"/>
            <a:ext cx="4403725" cy="446088"/>
          </a:xfrm>
          <a:prstGeom prst="rect">
            <a:avLst/>
          </a:prstGeom>
          <a:noFill/>
          <a:ln w="9525">
            <a:noFill/>
          </a:ln>
        </p:spPr>
        <p:txBody>
          <a:bodyPr/>
          <a:p>
            <a:pPr marL="342900" indent="-342900" defTabSz="812800" eaLnBrk="1" hangingPunct="1">
              <a:spcBef>
                <a:spcPct val="20000"/>
              </a:spcBef>
              <a:buClr>
                <a:schemeClr val="folHlink"/>
              </a:buClr>
              <a:buSzPct val="70000"/>
              <a:buFont typeface="Wingdings" panose="05000000000000000000" pitchFamily="2" charset="2"/>
            </a:pPr>
            <a:endParaRPr lang="en-US" altLang="zh-CN" sz="2000" dirty="0">
              <a:latin typeface="Times New Roman" panose="02020603050405020304" pitchFamily="18" charset="0"/>
              <a:ea typeface="黑体" panose="02010609060101010101" pitchFamily="49" charset="-122"/>
            </a:endParaRPr>
          </a:p>
        </p:txBody>
      </p:sp>
      <p:sp>
        <p:nvSpPr>
          <p:cNvPr id="6" name="矩形 5"/>
          <p:cNvSpPr/>
          <p:nvPr/>
        </p:nvSpPr>
        <p:spPr>
          <a:xfrm>
            <a:off x="2597150" y="1076325"/>
            <a:ext cx="6857365" cy="861060"/>
          </a:xfrm>
          <a:prstGeom prst="rect">
            <a:avLst/>
          </a:prstGeom>
          <a:noFill/>
          <a:ln>
            <a:noFill/>
          </a:ln>
        </p:spPr>
        <p:txBody>
          <a:bodyPr wrap="none" rtlCol="0" anchor="t">
            <a:noAutofit/>
          </a:bodyPr>
          <a:p>
            <a:pPr algn="ctr"/>
            <a:r>
              <a:rPr lang="zh-CN" altLang="en-US" sz="3200">
                <a:solidFill>
                  <a:schemeClr val="tx1"/>
                </a:solidFill>
                <a:effectLst>
                  <a:outerShdw blurRad="38100" dist="19050" dir="2700000" algn="tl" rotWithShape="0">
                    <a:schemeClr val="dk1">
                      <a:alpha val="40000"/>
                    </a:schemeClr>
                  </a:outerShdw>
                </a:effectLst>
              </a:rPr>
              <a:t>例如，查询</a:t>
            </a:r>
            <a:r>
              <a:rPr lang="en-US" altLang="zh-CN" sz="3200">
                <a:solidFill>
                  <a:schemeClr val="tx1"/>
                </a:solidFill>
                <a:effectLst>
                  <a:outerShdw blurRad="38100" dist="19050" dir="2700000" algn="tl" rotWithShape="0">
                    <a:schemeClr val="dk1">
                      <a:alpha val="40000"/>
                    </a:schemeClr>
                  </a:outerShdw>
                </a:effectLst>
              </a:rPr>
              <a:t>c[]={</a:t>
            </a:r>
            <a:r>
              <a:rPr lang="en-US" altLang="zh-CN" sz="3200">
                <a:effectLst>
                  <a:outerShdw blurRad="38100" dist="19050" dir="2700000" algn="tl" rotWithShape="0">
                    <a:schemeClr val="dk1">
                      <a:alpha val="40000"/>
                    </a:schemeClr>
                  </a:outerShdw>
                </a:effectLst>
                <a:sym typeface="+mn-ea"/>
              </a:rPr>
              <a:t>2,6,5,1,3,4,8,7</a:t>
            </a:r>
            <a:r>
              <a:rPr lang="en-US" altLang="zh-CN" sz="3200">
                <a:solidFill>
                  <a:schemeClr val="tx1"/>
                </a:solidFill>
                <a:effectLst>
                  <a:outerShdw blurRad="38100" dist="19050" dir="2700000" algn="tl" rotWithShape="0">
                    <a:schemeClr val="dk1">
                      <a:alpha val="40000"/>
                    </a:schemeClr>
                  </a:outerShdw>
                </a:effectLst>
              </a:rPr>
              <a:t>}</a:t>
            </a:r>
            <a:r>
              <a:rPr lang="zh-CN" altLang="en-US" sz="3200">
                <a:solidFill>
                  <a:schemeClr val="tx1"/>
                </a:solidFill>
                <a:effectLst>
                  <a:outerShdw blurRad="38100" dist="19050" dir="2700000" algn="tl" rotWithShape="0">
                    <a:schemeClr val="dk1">
                      <a:alpha val="40000"/>
                    </a:schemeClr>
                  </a:outerShdw>
                </a:effectLst>
              </a:rPr>
              <a:t>的逆序对数量总和，图解如下：</a:t>
            </a:r>
            <a:endParaRPr lang="zh-CN" altLang="en-US" sz="3200">
              <a:solidFill>
                <a:schemeClr val="tx1"/>
              </a:solidFill>
              <a:effectLst>
                <a:outerShdw blurRad="38100" dist="19050" dir="2700000" algn="tl" rotWithShape="0">
                  <a:schemeClr val="dk1">
                    <a:alpha val="40000"/>
                  </a:schemeClr>
                </a:outerShdw>
              </a:effectLst>
            </a:endParaRPr>
          </a:p>
        </p:txBody>
      </p:sp>
      <p:sp>
        <p:nvSpPr>
          <p:cNvPr id="2" name="矩形 1"/>
          <p:cNvSpPr/>
          <p:nvPr/>
        </p:nvSpPr>
        <p:spPr>
          <a:xfrm>
            <a:off x="38354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4" name="矩形 3"/>
          <p:cNvSpPr/>
          <p:nvPr>
            <p:custDataLst>
              <p:tags r:id="rId1"/>
            </p:custDataLst>
          </p:nvPr>
        </p:nvSpPr>
        <p:spPr>
          <a:xfrm>
            <a:off x="98806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5" name="矩形 4"/>
          <p:cNvSpPr/>
          <p:nvPr>
            <p:custDataLst>
              <p:tags r:id="rId2"/>
            </p:custDataLst>
          </p:nvPr>
        </p:nvSpPr>
        <p:spPr>
          <a:xfrm>
            <a:off x="159258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8" name="矩形 7"/>
          <p:cNvSpPr/>
          <p:nvPr>
            <p:custDataLst>
              <p:tags r:id="rId3"/>
            </p:custDataLst>
          </p:nvPr>
        </p:nvSpPr>
        <p:spPr>
          <a:xfrm>
            <a:off x="219710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9" name="矩形 8"/>
          <p:cNvSpPr/>
          <p:nvPr>
            <p:custDataLst>
              <p:tags r:id="rId4"/>
            </p:custDataLst>
          </p:nvPr>
        </p:nvSpPr>
        <p:spPr>
          <a:xfrm>
            <a:off x="280162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0" name="矩形 9"/>
          <p:cNvSpPr/>
          <p:nvPr>
            <p:custDataLst>
              <p:tags r:id="rId5"/>
            </p:custDataLst>
          </p:nvPr>
        </p:nvSpPr>
        <p:spPr>
          <a:xfrm>
            <a:off x="340614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1" name="矩形 10"/>
          <p:cNvSpPr/>
          <p:nvPr>
            <p:custDataLst>
              <p:tags r:id="rId6"/>
            </p:custDataLst>
          </p:nvPr>
        </p:nvSpPr>
        <p:spPr>
          <a:xfrm>
            <a:off x="401066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2" name="矩形 11"/>
          <p:cNvSpPr/>
          <p:nvPr>
            <p:custDataLst>
              <p:tags r:id="rId7"/>
            </p:custDataLst>
          </p:nvPr>
        </p:nvSpPr>
        <p:spPr>
          <a:xfrm>
            <a:off x="461518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7</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3" name="矩形 12"/>
          <p:cNvSpPr/>
          <p:nvPr>
            <p:custDataLst>
              <p:tags r:id="rId8"/>
            </p:custDataLst>
          </p:nvPr>
        </p:nvSpPr>
        <p:spPr>
          <a:xfrm>
            <a:off x="383540" y="447611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A[1]</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4" name="矩形 13"/>
          <p:cNvSpPr/>
          <p:nvPr>
            <p:custDataLst>
              <p:tags r:id="rId9"/>
            </p:custDataLst>
          </p:nvPr>
        </p:nvSpPr>
        <p:spPr>
          <a:xfrm>
            <a:off x="4615180" y="211645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A[8]</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5" name="矩形 14"/>
          <p:cNvSpPr/>
          <p:nvPr>
            <p:custDataLst>
              <p:tags r:id="rId10"/>
            </p:custDataLst>
          </p:nvPr>
        </p:nvSpPr>
        <p:spPr>
          <a:xfrm>
            <a:off x="2801620" y="447357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A[5]</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6" name="矩形 15"/>
          <p:cNvSpPr/>
          <p:nvPr>
            <p:custDataLst>
              <p:tags r:id="rId11"/>
            </p:custDataLst>
          </p:nvPr>
        </p:nvSpPr>
        <p:spPr>
          <a:xfrm>
            <a:off x="4010660" y="447357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A[7]</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7" name="矩形 16"/>
          <p:cNvSpPr/>
          <p:nvPr>
            <p:custDataLst>
              <p:tags r:id="rId12"/>
            </p:custDataLst>
          </p:nvPr>
        </p:nvSpPr>
        <p:spPr>
          <a:xfrm>
            <a:off x="3406140" y="366903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A[6]</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8" name="矩形 17"/>
          <p:cNvSpPr/>
          <p:nvPr>
            <p:custDataLst>
              <p:tags r:id="rId13"/>
            </p:custDataLst>
          </p:nvPr>
        </p:nvSpPr>
        <p:spPr>
          <a:xfrm>
            <a:off x="2197100" y="294894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A[4]</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9" name="矩形 18"/>
          <p:cNvSpPr/>
          <p:nvPr>
            <p:custDataLst>
              <p:tags r:id="rId14"/>
            </p:custDataLst>
          </p:nvPr>
        </p:nvSpPr>
        <p:spPr>
          <a:xfrm>
            <a:off x="1592580" y="447611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A[3]</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20" name="矩形 19"/>
          <p:cNvSpPr/>
          <p:nvPr>
            <p:custDataLst>
              <p:tags r:id="rId15"/>
            </p:custDataLst>
          </p:nvPr>
        </p:nvSpPr>
        <p:spPr>
          <a:xfrm>
            <a:off x="988060" y="366903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A[2]</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21" name="直接连接符 20"/>
          <p:cNvCxnSpPr>
            <a:stCxn id="13" idx="0"/>
            <a:endCxn id="20" idx="2"/>
          </p:cNvCxnSpPr>
          <p:nvPr/>
        </p:nvCxnSpPr>
        <p:spPr>
          <a:xfrm flipV="1">
            <a:off x="685800" y="4149090"/>
            <a:ext cx="604520" cy="3270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p:cNvCxnSpPr>
            <a:stCxn id="13" idx="2"/>
            <a:endCxn id="2" idx="0"/>
          </p:cNvCxnSpPr>
          <p:nvPr/>
        </p:nvCxnSpPr>
        <p:spPr>
          <a:xfrm>
            <a:off x="685800" y="4956175"/>
            <a:ext cx="0" cy="3994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3" name="直接连接符 22"/>
          <p:cNvCxnSpPr>
            <a:stCxn id="20" idx="2"/>
            <a:endCxn id="4" idx="0"/>
          </p:cNvCxnSpPr>
          <p:nvPr/>
        </p:nvCxnSpPr>
        <p:spPr>
          <a:xfrm>
            <a:off x="1290320" y="4149090"/>
            <a:ext cx="0" cy="12065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4" name="直接连接符 23"/>
          <p:cNvCxnSpPr>
            <a:stCxn id="19" idx="2"/>
            <a:endCxn id="5" idx="0"/>
          </p:cNvCxnSpPr>
          <p:nvPr/>
        </p:nvCxnSpPr>
        <p:spPr>
          <a:xfrm>
            <a:off x="1894840" y="4956175"/>
            <a:ext cx="0" cy="3994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5" name="直接连接符 24"/>
          <p:cNvCxnSpPr>
            <a:stCxn id="20" idx="0"/>
            <a:endCxn id="18" idx="2"/>
          </p:cNvCxnSpPr>
          <p:nvPr/>
        </p:nvCxnSpPr>
        <p:spPr>
          <a:xfrm flipV="1">
            <a:off x="1290320" y="3429000"/>
            <a:ext cx="1209040" cy="24003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6" name="直接连接符 25"/>
          <p:cNvCxnSpPr>
            <a:stCxn id="18" idx="2"/>
            <a:endCxn id="19" idx="0"/>
          </p:cNvCxnSpPr>
          <p:nvPr/>
        </p:nvCxnSpPr>
        <p:spPr>
          <a:xfrm flipH="1">
            <a:off x="1894840" y="3429000"/>
            <a:ext cx="604520" cy="10471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p:cNvCxnSpPr>
            <a:endCxn id="8" idx="0"/>
          </p:cNvCxnSpPr>
          <p:nvPr/>
        </p:nvCxnSpPr>
        <p:spPr>
          <a:xfrm>
            <a:off x="2495550" y="3438525"/>
            <a:ext cx="3810" cy="191706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a:stCxn id="15" idx="2"/>
            <a:endCxn id="9" idx="0"/>
          </p:cNvCxnSpPr>
          <p:nvPr/>
        </p:nvCxnSpPr>
        <p:spPr>
          <a:xfrm>
            <a:off x="3103880" y="4953635"/>
            <a:ext cx="0" cy="4019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a:stCxn id="15" idx="0"/>
            <a:endCxn id="17" idx="2"/>
          </p:cNvCxnSpPr>
          <p:nvPr/>
        </p:nvCxnSpPr>
        <p:spPr>
          <a:xfrm flipV="1">
            <a:off x="3103880" y="4149090"/>
            <a:ext cx="604520" cy="3244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p:cNvCxnSpPr>
            <a:endCxn id="10" idx="0"/>
          </p:cNvCxnSpPr>
          <p:nvPr/>
        </p:nvCxnSpPr>
        <p:spPr>
          <a:xfrm flipH="1">
            <a:off x="3708400" y="4168140"/>
            <a:ext cx="3810" cy="11874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1" name="直接连接符 30"/>
          <p:cNvCxnSpPr>
            <a:stCxn id="16" idx="2"/>
            <a:endCxn id="11" idx="0"/>
          </p:cNvCxnSpPr>
          <p:nvPr/>
        </p:nvCxnSpPr>
        <p:spPr>
          <a:xfrm>
            <a:off x="4312920" y="4953635"/>
            <a:ext cx="0" cy="4019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2" name="直接连接符 31"/>
          <p:cNvCxnSpPr>
            <a:stCxn id="18" idx="0"/>
            <a:endCxn id="14" idx="2"/>
          </p:cNvCxnSpPr>
          <p:nvPr/>
        </p:nvCxnSpPr>
        <p:spPr>
          <a:xfrm flipV="1">
            <a:off x="2499360" y="2596515"/>
            <a:ext cx="2418080" cy="3524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3" name="直接连接符 32"/>
          <p:cNvCxnSpPr>
            <a:stCxn id="17" idx="0"/>
          </p:cNvCxnSpPr>
          <p:nvPr/>
        </p:nvCxnSpPr>
        <p:spPr>
          <a:xfrm flipV="1">
            <a:off x="3708400" y="2596515"/>
            <a:ext cx="1200785" cy="10725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4" name="直接连接符 33"/>
          <p:cNvCxnSpPr>
            <a:stCxn id="16" idx="0"/>
          </p:cNvCxnSpPr>
          <p:nvPr/>
        </p:nvCxnSpPr>
        <p:spPr>
          <a:xfrm flipV="1">
            <a:off x="4312920" y="2609850"/>
            <a:ext cx="582930" cy="18637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5" name="直接连接符 34"/>
          <p:cNvCxnSpPr>
            <a:endCxn id="12" idx="0"/>
          </p:cNvCxnSpPr>
          <p:nvPr/>
        </p:nvCxnSpPr>
        <p:spPr>
          <a:xfrm>
            <a:off x="4902835" y="2623185"/>
            <a:ext cx="14605" cy="273240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6" name="文本框 35"/>
          <p:cNvSpPr txBox="1"/>
          <p:nvPr/>
        </p:nvSpPr>
        <p:spPr>
          <a:xfrm>
            <a:off x="6108065" y="4238625"/>
            <a:ext cx="5699760" cy="2306955"/>
          </a:xfrm>
          <a:prstGeom prst="rect">
            <a:avLst/>
          </a:prstGeom>
          <a:noFill/>
        </p:spPr>
        <p:txBody>
          <a:bodyPr wrap="square" rtlCol="0">
            <a:spAutoFit/>
          </a:bodyPr>
          <a:p>
            <a:r>
              <a:rPr lang="zh-CN" altLang="en-US"/>
              <a:t>第十五步，查询位置在</a:t>
            </a:r>
            <a:r>
              <a:rPr lang="en-US" altLang="zh-CN"/>
              <a:t>c[7]</a:t>
            </a:r>
            <a:r>
              <a:rPr lang="zh-CN" altLang="en-US"/>
              <a:t>前比</a:t>
            </a:r>
            <a:r>
              <a:rPr lang="en-US" altLang="zh-CN"/>
              <a:t>c[7]</a:t>
            </a:r>
            <a:r>
              <a:rPr lang="zh-CN" altLang="en-US"/>
              <a:t>小的数，即查询前缀和</a:t>
            </a:r>
            <a:r>
              <a:rPr lang="en-US" altLang="zh-CN"/>
              <a:t>[1,C[7]],</a:t>
            </a:r>
            <a:r>
              <a:rPr lang="zh-CN" altLang="en-US"/>
              <a:t>也就是查询</a:t>
            </a:r>
            <a:r>
              <a:rPr lang="en-US" altLang="zh-CN"/>
              <a:t>c[7]</a:t>
            </a:r>
            <a:r>
              <a:rPr lang="zh-CN" altLang="en-US"/>
              <a:t>的前缀和</a:t>
            </a:r>
            <a:r>
              <a:rPr lang="en-US" altLang="zh-CN"/>
              <a:t>SUM[7]=A[7]+A[6]+A[4]</a:t>
            </a:r>
            <a:r>
              <a:rPr lang="zh-CN" altLang="en-US"/>
              <a:t>的大小，为</a:t>
            </a:r>
            <a:r>
              <a:rPr lang="en-US" altLang="zh-CN"/>
              <a:t>6</a:t>
            </a:r>
            <a:r>
              <a:rPr lang="zh-CN" altLang="en-US"/>
              <a:t>，说明有</a:t>
            </a:r>
            <a:r>
              <a:rPr lang="en-US" altLang="zh-CN"/>
              <a:t>6</a:t>
            </a:r>
            <a:r>
              <a:rPr lang="zh-CN" altLang="en-US"/>
              <a:t>个在</a:t>
            </a:r>
            <a:r>
              <a:rPr lang="en-US" altLang="zh-CN"/>
              <a:t>7</a:t>
            </a:r>
            <a:r>
              <a:rPr lang="zh-CN" altLang="en-US"/>
              <a:t>前面且比</a:t>
            </a:r>
            <a:r>
              <a:rPr lang="en-US" altLang="zh-CN"/>
              <a:t>7</a:t>
            </a:r>
            <a:r>
              <a:rPr lang="zh-CN" altLang="en-US"/>
              <a:t>小的元素，</a:t>
            </a:r>
            <a:r>
              <a:rPr lang="zh-CN" altLang="en-US">
                <a:sym typeface="+mn-ea"/>
              </a:rPr>
              <a:t>则有</a:t>
            </a:r>
            <a:r>
              <a:rPr lang="en-US" altLang="zh-CN">
                <a:sym typeface="+mn-ea"/>
              </a:rPr>
              <a:t>(7-SUM[7])</a:t>
            </a:r>
            <a:r>
              <a:rPr lang="zh-CN" altLang="en-US">
                <a:sym typeface="+mn-ea"/>
              </a:rPr>
              <a:t>个位置在</a:t>
            </a:r>
            <a:r>
              <a:rPr lang="en-US" altLang="zh-CN">
                <a:sym typeface="+mn-ea"/>
              </a:rPr>
              <a:t>7</a:t>
            </a:r>
            <a:r>
              <a:rPr lang="zh-CN" altLang="en-US">
                <a:sym typeface="+mn-ea"/>
              </a:rPr>
              <a:t>之前比</a:t>
            </a:r>
            <a:r>
              <a:rPr lang="en-US" altLang="zh-CN">
                <a:sym typeface="+mn-ea"/>
              </a:rPr>
              <a:t>7</a:t>
            </a:r>
            <a:r>
              <a:rPr lang="zh-CN" altLang="en-US">
                <a:sym typeface="+mn-ea"/>
              </a:rPr>
              <a:t>大的数，</a:t>
            </a:r>
            <a:r>
              <a:rPr lang="en-US" altLang="zh-CN"/>
              <a:t>ans+=7-6,</a:t>
            </a:r>
            <a:r>
              <a:rPr lang="zh-CN" altLang="en-US"/>
              <a:t>查询完成。</a:t>
            </a:r>
            <a:endParaRPr lang="zh-CN" altLang="en-US"/>
          </a:p>
        </p:txBody>
      </p:sp>
      <p:sp>
        <p:nvSpPr>
          <p:cNvPr id="3" name="文本框 2"/>
          <p:cNvSpPr txBox="1"/>
          <p:nvPr>
            <p:custDataLst>
              <p:tags r:id="rId16"/>
            </p:custDataLst>
          </p:nvPr>
        </p:nvSpPr>
        <p:spPr>
          <a:xfrm>
            <a:off x="6118225" y="2303780"/>
            <a:ext cx="5207635" cy="1568450"/>
          </a:xfrm>
          <a:prstGeom prst="rect">
            <a:avLst/>
          </a:prstGeom>
          <a:noFill/>
        </p:spPr>
        <p:txBody>
          <a:bodyPr wrap="square" rtlCol="0">
            <a:spAutoFit/>
          </a:bodyPr>
          <a:p>
            <a:r>
              <a:rPr lang="zh-CN" altLang="en-US"/>
              <a:t>第十四步，将</a:t>
            </a:r>
            <a:r>
              <a:rPr lang="en-US" altLang="zh-CN"/>
              <a:t>c[6]</a:t>
            </a:r>
            <a:r>
              <a:rPr lang="zh-CN" altLang="en-US"/>
              <a:t>加入树状数组中，</a:t>
            </a:r>
            <a:r>
              <a:rPr lang="en-US" altLang="zh-CN"/>
              <a:t>c[6]</a:t>
            </a:r>
            <a:r>
              <a:rPr lang="zh-CN" altLang="en-US"/>
              <a:t>大小为</a:t>
            </a:r>
            <a:r>
              <a:rPr lang="en-US" altLang="zh-CN"/>
              <a:t>8</a:t>
            </a:r>
            <a:r>
              <a:rPr lang="zh-CN" altLang="en-US"/>
              <a:t>，于是更新节点</a:t>
            </a:r>
            <a:r>
              <a:rPr lang="en-US" altLang="zh-CN"/>
              <a:t>8</a:t>
            </a:r>
            <a:r>
              <a:rPr lang="zh-CN" altLang="en-US"/>
              <a:t>及其后缀，即</a:t>
            </a:r>
            <a:r>
              <a:rPr lang="en-US" altLang="zh-CN"/>
              <a:t>A[8]</a:t>
            </a:r>
            <a:r>
              <a:rPr lang="zh-CN" altLang="en-US"/>
              <a:t>，将这些节点大小增加</a:t>
            </a:r>
            <a:r>
              <a:rPr lang="en-US" altLang="zh-CN"/>
              <a:t>1</a:t>
            </a:r>
            <a:r>
              <a:rPr lang="zh-CN" altLang="en-US"/>
              <a:t>，如左图</a:t>
            </a:r>
            <a:endParaRPr lang="zh-CN" alt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txBox="1"/>
          <p:nvPr/>
        </p:nvSpPr>
        <p:spPr>
          <a:xfrm>
            <a:off x="801688" y="322263"/>
            <a:ext cx="9599612" cy="574675"/>
          </a:xfrm>
          <a:prstGeom prst="rect">
            <a:avLst/>
          </a:prstGeom>
          <a:noFill/>
          <a:ln w="9525">
            <a:noFill/>
          </a:ln>
        </p:spPr>
        <p:txBody>
          <a:bodyPr/>
          <a:p>
            <a:pPr eaLnBrk="1" hangingPunct="1"/>
            <a:r>
              <a:rPr lang="en-US" altLang="zh-CN" sz="2800" dirty="0">
                <a:solidFill>
                  <a:srgbClr val="D3192B"/>
                </a:solidFill>
                <a:latin typeface="微软雅黑" panose="020B0503020204020204" pitchFamily="34" charset="-122"/>
                <a:ea typeface="微软雅黑" panose="020B0503020204020204" pitchFamily="34" charset="-122"/>
              </a:rPr>
              <a:t>C1 </a:t>
            </a:r>
            <a:r>
              <a:rPr lang="zh-CN" altLang="en-US" sz="2800" dirty="0">
                <a:solidFill>
                  <a:srgbClr val="D3192B"/>
                </a:solidFill>
                <a:latin typeface="微软雅黑" panose="020B0503020204020204" pitchFamily="34" charset="-122"/>
                <a:ea typeface="微软雅黑" panose="020B0503020204020204" pitchFamily="34" charset="-122"/>
              </a:rPr>
              <a:t>第一次练习：</a:t>
            </a:r>
            <a:r>
              <a:rPr lang="en-US" altLang="zh-CN" sz="2800" dirty="0">
                <a:solidFill>
                  <a:srgbClr val="D3192B"/>
                </a:solidFill>
                <a:latin typeface="微软雅黑" panose="020B0503020204020204" pitchFamily="34" charset="-122"/>
                <a:ea typeface="微软雅黑" panose="020B0503020204020204" pitchFamily="34" charset="-122"/>
              </a:rPr>
              <a:t>H</a:t>
            </a:r>
            <a:r>
              <a:rPr lang="zh-CN" altLang="en-US" sz="2800" dirty="0">
                <a:solidFill>
                  <a:srgbClr val="D3192B"/>
                </a:solidFill>
                <a:latin typeface="微软雅黑" panose="020B0503020204020204" pitchFamily="34" charset="-122"/>
                <a:ea typeface="微软雅黑" panose="020B0503020204020204" pitchFamily="34" charset="-122"/>
              </a:rPr>
              <a:t>题</a:t>
            </a:r>
            <a:endParaRPr lang="zh-CN" altLang="en-US" sz="2800" dirty="0">
              <a:solidFill>
                <a:srgbClr val="D3192B"/>
              </a:solidFill>
              <a:latin typeface="微软雅黑" panose="020B0503020204020204" pitchFamily="34" charset="-122"/>
              <a:ea typeface="微软雅黑" panose="020B0503020204020204" pitchFamily="34" charset="-122"/>
            </a:endParaRPr>
          </a:p>
        </p:txBody>
      </p:sp>
      <p:sp>
        <p:nvSpPr>
          <p:cNvPr id="7171" name="Rectangle 2" descr="Rectangle: Click to edit Master text styles&#13;&#10;Second level&#13;&#10;Third level&#13;&#10;Fourth level&#13;&#10;Fifth level"/>
          <p:cNvSpPr/>
          <p:nvPr/>
        </p:nvSpPr>
        <p:spPr>
          <a:xfrm>
            <a:off x="668338" y="1076325"/>
            <a:ext cx="4403725" cy="446088"/>
          </a:xfrm>
          <a:prstGeom prst="rect">
            <a:avLst/>
          </a:prstGeom>
          <a:noFill/>
          <a:ln w="9525">
            <a:noFill/>
          </a:ln>
        </p:spPr>
        <p:txBody>
          <a:bodyPr/>
          <a:p>
            <a:pPr marL="342900" indent="-342900" defTabSz="812800" eaLnBrk="1" hangingPunct="1">
              <a:spcBef>
                <a:spcPct val="20000"/>
              </a:spcBef>
              <a:buClr>
                <a:schemeClr val="folHlink"/>
              </a:buClr>
              <a:buSzPct val="70000"/>
              <a:buFont typeface="Wingdings" panose="05000000000000000000" pitchFamily="2" charset="2"/>
            </a:pPr>
            <a:endParaRPr lang="en-US" altLang="zh-CN" sz="2000" dirty="0">
              <a:latin typeface="Times New Roman" panose="02020603050405020304" pitchFamily="18" charset="0"/>
              <a:ea typeface="黑体" panose="02010609060101010101" pitchFamily="49" charset="-122"/>
            </a:endParaRPr>
          </a:p>
        </p:txBody>
      </p:sp>
      <p:sp>
        <p:nvSpPr>
          <p:cNvPr id="6" name="矩形 5"/>
          <p:cNvSpPr/>
          <p:nvPr/>
        </p:nvSpPr>
        <p:spPr>
          <a:xfrm>
            <a:off x="2597150" y="1076325"/>
            <a:ext cx="6857365" cy="861060"/>
          </a:xfrm>
          <a:prstGeom prst="rect">
            <a:avLst/>
          </a:prstGeom>
          <a:noFill/>
          <a:ln>
            <a:noFill/>
          </a:ln>
        </p:spPr>
        <p:txBody>
          <a:bodyPr wrap="none" rtlCol="0" anchor="t">
            <a:noAutofit/>
          </a:bodyPr>
          <a:p>
            <a:pPr algn="ctr"/>
            <a:r>
              <a:rPr lang="zh-CN" altLang="en-US" sz="3200">
                <a:solidFill>
                  <a:schemeClr val="tx1"/>
                </a:solidFill>
                <a:effectLst>
                  <a:outerShdw blurRad="38100" dist="19050" dir="2700000" algn="tl" rotWithShape="0">
                    <a:schemeClr val="dk1">
                      <a:alpha val="40000"/>
                    </a:schemeClr>
                  </a:outerShdw>
                </a:effectLst>
              </a:rPr>
              <a:t>例如，查询</a:t>
            </a:r>
            <a:r>
              <a:rPr lang="en-US" altLang="zh-CN" sz="3200">
                <a:solidFill>
                  <a:schemeClr val="tx1"/>
                </a:solidFill>
                <a:effectLst>
                  <a:outerShdw blurRad="38100" dist="19050" dir="2700000" algn="tl" rotWithShape="0">
                    <a:schemeClr val="dk1">
                      <a:alpha val="40000"/>
                    </a:schemeClr>
                  </a:outerShdw>
                </a:effectLst>
              </a:rPr>
              <a:t>c[]={</a:t>
            </a:r>
            <a:r>
              <a:rPr lang="en-US" altLang="zh-CN" sz="3200">
                <a:effectLst>
                  <a:outerShdw blurRad="38100" dist="19050" dir="2700000" algn="tl" rotWithShape="0">
                    <a:schemeClr val="dk1">
                      <a:alpha val="40000"/>
                    </a:schemeClr>
                  </a:outerShdw>
                </a:effectLst>
                <a:sym typeface="+mn-ea"/>
              </a:rPr>
              <a:t>2,6,5,1,3,4,8,7</a:t>
            </a:r>
            <a:r>
              <a:rPr lang="en-US" altLang="zh-CN" sz="3200">
                <a:solidFill>
                  <a:schemeClr val="tx1"/>
                </a:solidFill>
                <a:effectLst>
                  <a:outerShdw blurRad="38100" dist="19050" dir="2700000" algn="tl" rotWithShape="0">
                    <a:schemeClr val="dk1">
                      <a:alpha val="40000"/>
                    </a:schemeClr>
                  </a:outerShdw>
                </a:effectLst>
              </a:rPr>
              <a:t>}</a:t>
            </a:r>
            <a:r>
              <a:rPr lang="zh-CN" altLang="en-US" sz="3200">
                <a:solidFill>
                  <a:schemeClr val="tx1"/>
                </a:solidFill>
                <a:effectLst>
                  <a:outerShdw blurRad="38100" dist="19050" dir="2700000" algn="tl" rotWithShape="0">
                    <a:schemeClr val="dk1">
                      <a:alpha val="40000"/>
                    </a:schemeClr>
                  </a:outerShdw>
                </a:effectLst>
              </a:rPr>
              <a:t>的逆序对数量总和，图解如下：</a:t>
            </a:r>
            <a:endParaRPr lang="zh-CN" altLang="en-US" sz="3200">
              <a:solidFill>
                <a:schemeClr val="tx1"/>
              </a:solidFill>
              <a:effectLst>
                <a:outerShdw blurRad="38100" dist="19050" dir="2700000" algn="tl" rotWithShape="0">
                  <a:schemeClr val="dk1">
                    <a:alpha val="40000"/>
                  </a:schemeClr>
                </a:outerShdw>
              </a:effectLst>
            </a:endParaRPr>
          </a:p>
        </p:txBody>
      </p:sp>
      <p:sp>
        <p:nvSpPr>
          <p:cNvPr id="2" name="矩形 1"/>
          <p:cNvSpPr/>
          <p:nvPr/>
        </p:nvSpPr>
        <p:spPr>
          <a:xfrm>
            <a:off x="38354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4" name="矩形 3"/>
          <p:cNvSpPr/>
          <p:nvPr>
            <p:custDataLst>
              <p:tags r:id="rId1"/>
            </p:custDataLst>
          </p:nvPr>
        </p:nvSpPr>
        <p:spPr>
          <a:xfrm>
            <a:off x="98806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5" name="矩形 4"/>
          <p:cNvSpPr/>
          <p:nvPr>
            <p:custDataLst>
              <p:tags r:id="rId2"/>
            </p:custDataLst>
          </p:nvPr>
        </p:nvSpPr>
        <p:spPr>
          <a:xfrm>
            <a:off x="159258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8" name="矩形 7"/>
          <p:cNvSpPr/>
          <p:nvPr>
            <p:custDataLst>
              <p:tags r:id="rId3"/>
            </p:custDataLst>
          </p:nvPr>
        </p:nvSpPr>
        <p:spPr>
          <a:xfrm>
            <a:off x="219710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9" name="矩形 8"/>
          <p:cNvSpPr/>
          <p:nvPr>
            <p:custDataLst>
              <p:tags r:id="rId4"/>
            </p:custDataLst>
          </p:nvPr>
        </p:nvSpPr>
        <p:spPr>
          <a:xfrm>
            <a:off x="280162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0" name="矩形 9"/>
          <p:cNvSpPr/>
          <p:nvPr>
            <p:custDataLst>
              <p:tags r:id="rId5"/>
            </p:custDataLst>
          </p:nvPr>
        </p:nvSpPr>
        <p:spPr>
          <a:xfrm>
            <a:off x="340614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1" name="矩形 10"/>
          <p:cNvSpPr/>
          <p:nvPr>
            <p:custDataLst>
              <p:tags r:id="rId6"/>
            </p:custDataLst>
          </p:nvPr>
        </p:nvSpPr>
        <p:spPr>
          <a:xfrm>
            <a:off x="401066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2" name="矩形 11"/>
          <p:cNvSpPr/>
          <p:nvPr>
            <p:custDataLst>
              <p:tags r:id="rId7"/>
            </p:custDataLst>
          </p:nvPr>
        </p:nvSpPr>
        <p:spPr>
          <a:xfrm>
            <a:off x="4615180" y="535559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7</a:t>
            </a: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3" name="矩形 12"/>
          <p:cNvSpPr/>
          <p:nvPr>
            <p:custDataLst>
              <p:tags r:id="rId8"/>
            </p:custDataLst>
          </p:nvPr>
        </p:nvSpPr>
        <p:spPr>
          <a:xfrm>
            <a:off x="383540" y="447611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A[1]</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4" name="矩形 13"/>
          <p:cNvSpPr/>
          <p:nvPr>
            <p:custDataLst>
              <p:tags r:id="rId9"/>
            </p:custDataLst>
          </p:nvPr>
        </p:nvSpPr>
        <p:spPr>
          <a:xfrm>
            <a:off x="4615180" y="211645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A[8]</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5" name="矩形 14"/>
          <p:cNvSpPr/>
          <p:nvPr>
            <p:custDataLst>
              <p:tags r:id="rId10"/>
            </p:custDataLst>
          </p:nvPr>
        </p:nvSpPr>
        <p:spPr>
          <a:xfrm>
            <a:off x="2801620" y="447357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A[5]</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6" name="矩形 15"/>
          <p:cNvSpPr/>
          <p:nvPr>
            <p:custDataLst>
              <p:tags r:id="rId11"/>
            </p:custDataLst>
          </p:nvPr>
        </p:nvSpPr>
        <p:spPr>
          <a:xfrm>
            <a:off x="4010660" y="447357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A[7]</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7" name="矩形 16"/>
          <p:cNvSpPr/>
          <p:nvPr>
            <p:custDataLst>
              <p:tags r:id="rId12"/>
            </p:custDataLst>
          </p:nvPr>
        </p:nvSpPr>
        <p:spPr>
          <a:xfrm>
            <a:off x="3406140" y="366903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A[6]</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8" name="矩形 17"/>
          <p:cNvSpPr/>
          <p:nvPr>
            <p:custDataLst>
              <p:tags r:id="rId13"/>
            </p:custDataLst>
          </p:nvPr>
        </p:nvSpPr>
        <p:spPr>
          <a:xfrm>
            <a:off x="2197100" y="294894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A[4]</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9" name="矩形 18"/>
          <p:cNvSpPr/>
          <p:nvPr>
            <p:custDataLst>
              <p:tags r:id="rId14"/>
            </p:custDataLst>
          </p:nvPr>
        </p:nvSpPr>
        <p:spPr>
          <a:xfrm>
            <a:off x="1592580" y="4476115"/>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A[3]</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20" name="矩形 19"/>
          <p:cNvSpPr/>
          <p:nvPr>
            <p:custDataLst>
              <p:tags r:id="rId15"/>
            </p:custDataLst>
          </p:nvPr>
        </p:nvSpPr>
        <p:spPr>
          <a:xfrm>
            <a:off x="988060" y="3669030"/>
            <a:ext cx="604520" cy="480060"/>
          </a:xfrm>
          <a:prstGeom prst="rect">
            <a:avLst/>
          </a:prstGeom>
          <a:noFill/>
          <a:ln w="9525" cap="flat" cmpd="sng" algn="ctr">
            <a:solidFill>
              <a:schemeClr val="tx2">
                <a:lumMod val="60000"/>
                <a:lumOff val="4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A[2]</a:t>
            </a:r>
            <a:endPar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cxnSp>
        <p:nvCxnSpPr>
          <p:cNvPr id="21" name="直接连接符 20"/>
          <p:cNvCxnSpPr>
            <a:stCxn id="13" idx="0"/>
            <a:endCxn id="20" idx="2"/>
          </p:cNvCxnSpPr>
          <p:nvPr/>
        </p:nvCxnSpPr>
        <p:spPr>
          <a:xfrm flipV="1">
            <a:off x="685800" y="4149090"/>
            <a:ext cx="604520" cy="3270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p:cNvCxnSpPr>
            <a:stCxn id="13" idx="2"/>
            <a:endCxn id="2" idx="0"/>
          </p:cNvCxnSpPr>
          <p:nvPr/>
        </p:nvCxnSpPr>
        <p:spPr>
          <a:xfrm>
            <a:off x="685800" y="4956175"/>
            <a:ext cx="0" cy="3994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3" name="直接连接符 22"/>
          <p:cNvCxnSpPr>
            <a:stCxn id="20" idx="2"/>
            <a:endCxn id="4" idx="0"/>
          </p:cNvCxnSpPr>
          <p:nvPr/>
        </p:nvCxnSpPr>
        <p:spPr>
          <a:xfrm>
            <a:off x="1290320" y="4149090"/>
            <a:ext cx="0" cy="12065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4" name="直接连接符 23"/>
          <p:cNvCxnSpPr>
            <a:stCxn id="19" idx="2"/>
            <a:endCxn id="5" idx="0"/>
          </p:cNvCxnSpPr>
          <p:nvPr/>
        </p:nvCxnSpPr>
        <p:spPr>
          <a:xfrm>
            <a:off x="1894840" y="4956175"/>
            <a:ext cx="0" cy="3994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5" name="直接连接符 24"/>
          <p:cNvCxnSpPr>
            <a:stCxn id="20" idx="0"/>
            <a:endCxn id="18" idx="2"/>
          </p:cNvCxnSpPr>
          <p:nvPr/>
        </p:nvCxnSpPr>
        <p:spPr>
          <a:xfrm flipV="1">
            <a:off x="1290320" y="3429000"/>
            <a:ext cx="1209040" cy="24003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6" name="直接连接符 25"/>
          <p:cNvCxnSpPr>
            <a:stCxn id="18" idx="2"/>
            <a:endCxn id="19" idx="0"/>
          </p:cNvCxnSpPr>
          <p:nvPr/>
        </p:nvCxnSpPr>
        <p:spPr>
          <a:xfrm flipH="1">
            <a:off x="1894840" y="3429000"/>
            <a:ext cx="604520" cy="10471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p:cNvCxnSpPr>
            <a:endCxn id="8" idx="0"/>
          </p:cNvCxnSpPr>
          <p:nvPr/>
        </p:nvCxnSpPr>
        <p:spPr>
          <a:xfrm>
            <a:off x="2495550" y="3438525"/>
            <a:ext cx="3810" cy="191706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a:stCxn id="15" idx="2"/>
            <a:endCxn id="9" idx="0"/>
          </p:cNvCxnSpPr>
          <p:nvPr/>
        </p:nvCxnSpPr>
        <p:spPr>
          <a:xfrm>
            <a:off x="3103880" y="4953635"/>
            <a:ext cx="0" cy="4019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a:stCxn id="15" idx="0"/>
            <a:endCxn id="17" idx="2"/>
          </p:cNvCxnSpPr>
          <p:nvPr/>
        </p:nvCxnSpPr>
        <p:spPr>
          <a:xfrm flipV="1">
            <a:off x="3103880" y="4149090"/>
            <a:ext cx="604520" cy="3244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p:cNvCxnSpPr>
            <a:endCxn id="10" idx="0"/>
          </p:cNvCxnSpPr>
          <p:nvPr/>
        </p:nvCxnSpPr>
        <p:spPr>
          <a:xfrm flipH="1">
            <a:off x="3708400" y="4168140"/>
            <a:ext cx="3810" cy="11874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1" name="直接连接符 30"/>
          <p:cNvCxnSpPr>
            <a:stCxn id="16" idx="2"/>
            <a:endCxn id="11" idx="0"/>
          </p:cNvCxnSpPr>
          <p:nvPr/>
        </p:nvCxnSpPr>
        <p:spPr>
          <a:xfrm>
            <a:off x="4312920" y="4953635"/>
            <a:ext cx="0" cy="4019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2" name="直接连接符 31"/>
          <p:cNvCxnSpPr>
            <a:stCxn id="18" idx="0"/>
            <a:endCxn id="14" idx="2"/>
          </p:cNvCxnSpPr>
          <p:nvPr/>
        </p:nvCxnSpPr>
        <p:spPr>
          <a:xfrm flipV="1">
            <a:off x="2499360" y="2596515"/>
            <a:ext cx="2418080" cy="3524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3" name="直接连接符 32"/>
          <p:cNvCxnSpPr>
            <a:stCxn id="17" idx="0"/>
          </p:cNvCxnSpPr>
          <p:nvPr/>
        </p:nvCxnSpPr>
        <p:spPr>
          <a:xfrm flipV="1">
            <a:off x="3708400" y="2596515"/>
            <a:ext cx="1200785" cy="10725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4" name="直接连接符 33"/>
          <p:cNvCxnSpPr>
            <a:stCxn id="16" idx="0"/>
          </p:cNvCxnSpPr>
          <p:nvPr/>
        </p:nvCxnSpPr>
        <p:spPr>
          <a:xfrm flipV="1">
            <a:off x="4312920" y="2609850"/>
            <a:ext cx="582930" cy="18637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5" name="直接连接符 34"/>
          <p:cNvCxnSpPr>
            <a:endCxn id="12" idx="0"/>
          </p:cNvCxnSpPr>
          <p:nvPr/>
        </p:nvCxnSpPr>
        <p:spPr>
          <a:xfrm>
            <a:off x="4902835" y="2623185"/>
            <a:ext cx="14605" cy="273240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 name="文本框 2"/>
          <p:cNvSpPr txBox="1"/>
          <p:nvPr>
            <p:custDataLst>
              <p:tags r:id="rId16"/>
            </p:custDataLst>
          </p:nvPr>
        </p:nvSpPr>
        <p:spPr>
          <a:xfrm>
            <a:off x="6118225" y="3438525"/>
            <a:ext cx="5207635" cy="1198880"/>
          </a:xfrm>
          <a:prstGeom prst="rect">
            <a:avLst/>
          </a:prstGeom>
          <a:noFill/>
        </p:spPr>
        <p:txBody>
          <a:bodyPr wrap="square" rtlCol="0">
            <a:spAutoFit/>
          </a:bodyPr>
          <a:p>
            <a:r>
              <a:rPr lang="zh-CN" altLang="en-US"/>
              <a:t>完成查询后，</a:t>
            </a:r>
            <a:r>
              <a:rPr lang="en-US" altLang="zh-CN"/>
              <a:t>ans</a:t>
            </a:r>
            <a:r>
              <a:rPr lang="zh-CN" altLang="en-US"/>
              <a:t>的大小为</a:t>
            </a:r>
            <a:r>
              <a:rPr lang="en-US" altLang="zh-CN"/>
              <a:t>9</a:t>
            </a:r>
            <a:r>
              <a:rPr lang="zh-CN" altLang="en-US"/>
              <a:t>，正好是序列</a:t>
            </a:r>
            <a:r>
              <a:rPr lang="en-US" altLang="zh-CN"/>
              <a:t>c[]</a:t>
            </a:r>
            <a:r>
              <a:rPr lang="zh-CN" altLang="en-US"/>
              <a:t>中的逆序对数量，得到正确答案。</a:t>
            </a:r>
            <a:endParaRPr lang="zh-CN" alt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txBox="1"/>
          <p:nvPr/>
        </p:nvSpPr>
        <p:spPr>
          <a:xfrm>
            <a:off x="801688" y="322263"/>
            <a:ext cx="9599612" cy="574675"/>
          </a:xfrm>
          <a:prstGeom prst="rect">
            <a:avLst/>
          </a:prstGeom>
          <a:noFill/>
          <a:ln w="9525">
            <a:noFill/>
          </a:ln>
        </p:spPr>
        <p:txBody>
          <a:bodyPr/>
          <a:p>
            <a:pPr eaLnBrk="1" hangingPunct="1"/>
            <a:r>
              <a:rPr lang="en-US" altLang="zh-CN" sz="2800" dirty="0">
                <a:solidFill>
                  <a:srgbClr val="D3192B"/>
                </a:solidFill>
                <a:latin typeface="微软雅黑" panose="020B0503020204020204" pitchFamily="34" charset="-122"/>
                <a:ea typeface="微软雅黑" panose="020B0503020204020204" pitchFamily="34" charset="-122"/>
              </a:rPr>
              <a:t>C1 </a:t>
            </a:r>
            <a:r>
              <a:rPr lang="zh-CN" altLang="en-US" sz="2800" dirty="0">
                <a:solidFill>
                  <a:srgbClr val="D3192B"/>
                </a:solidFill>
                <a:latin typeface="微软雅黑" panose="020B0503020204020204" pitchFamily="34" charset="-122"/>
                <a:ea typeface="微软雅黑" panose="020B0503020204020204" pitchFamily="34" charset="-122"/>
              </a:rPr>
              <a:t>第一次练习：</a:t>
            </a:r>
            <a:r>
              <a:rPr lang="en-US" altLang="zh-CN" sz="2800" dirty="0">
                <a:solidFill>
                  <a:srgbClr val="D3192B"/>
                </a:solidFill>
                <a:latin typeface="微软雅黑" panose="020B0503020204020204" pitchFamily="34" charset="-122"/>
                <a:ea typeface="微软雅黑" panose="020B0503020204020204" pitchFamily="34" charset="-122"/>
              </a:rPr>
              <a:t>H</a:t>
            </a:r>
            <a:r>
              <a:rPr lang="zh-CN" altLang="en-US" sz="2800" dirty="0">
                <a:solidFill>
                  <a:srgbClr val="D3192B"/>
                </a:solidFill>
                <a:latin typeface="微软雅黑" panose="020B0503020204020204" pitchFamily="34" charset="-122"/>
                <a:ea typeface="微软雅黑" panose="020B0503020204020204" pitchFamily="34" charset="-122"/>
              </a:rPr>
              <a:t>题</a:t>
            </a:r>
            <a:endParaRPr lang="zh-CN" altLang="en-US" sz="2800" dirty="0">
              <a:solidFill>
                <a:srgbClr val="D3192B"/>
              </a:solidFill>
              <a:latin typeface="微软雅黑" panose="020B0503020204020204" pitchFamily="34" charset="-122"/>
              <a:ea typeface="微软雅黑" panose="020B0503020204020204" pitchFamily="34" charset="-122"/>
            </a:endParaRPr>
          </a:p>
        </p:txBody>
      </p:sp>
      <p:sp>
        <p:nvSpPr>
          <p:cNvPr id="7171" name="Rectangle 2" descr="Rectangle: Click to edit Master text styles&#13;&#10;Second level&#13;&#10;Third level&#13;&#10;Fourth level&#13;&#10;Fifth level"/>
          <p:cNvSpPr/>
          <p:nvPr/>
        </p:nvSpPr>
        <p:spPr>
          <a:xfrm>
            <a:off x="668338" y="1076325"/>
            <a:ext cx="4403725" cy="446088"/>
          </a:xfrm>
          <a:prstGeom prst="rect">
            <a:avLst/>
          </a:prstGeom>
          <a:noFill/>
          <a:ln w="9525">
            <a:noFill/>
          </a:ln>
        </p:spPr>
        <p:txBody>
          <a:bodyPr/>
          <a:p>
            <a:pPr marL="342900" indent="-342900" defTabSz="812800" eaLnBrk="1" hangingPunct="1">
              <a:spcBef>
                <a:spcPct val="20000"/>
              </a:spcBef>
              <a:buClr>
                <a:schemeClr val="folHlink"/>
              </a:buClr>
              <a:buSzPct val="70000"/>
              <a:buFont typeface="Wingdings" panose="05000000000000000000" pitchFamily="2" charset="2"/>
            </a:pPr>
            <a:endParaRPr lang="en-US" altLang="zh-CN" sz="2000" dirty="0">
              <a:latin typeface="Times New Roman" panose="02020603050405020304" pitchFamily="18" charset="0"/>
              <a:ea typeface="黑体" panose="02010609060101010101" pitchFamily="49" charset="-122"/>
            </a:endParaRPr>
          </a:p>
        </p:txBody>
      </p:sp>
      <p:sp>
        <p:nvSpPr>
          <p:cNvPr id="2" name="文本框 1"/>
          <p:cNvSpPr txBox="1"/>
          <p:nvPr/>
        </p:nvSpPr>
        <p:spPr>
          <a:xfrm>
            <a:off x="564515" y="1522730"/>
            <a:ext cx="11173460" cy="1579880"/>
          </a:xfrm>
          <a:prstGeom prst="rect">
            <a:avLst/>
          </a:prstGeom>
          <a:noFill/>
        </p:spPr>
        <p:txBody>
          <a:bodyPr wrap="square" rtlCol="0">
            <a:noAutofit/>
          </a:bodyPr>
          <a:p>
            <a:r>
              <a:rPr lang="zh-CN" altLang="en-US"/>
              <a:t>根据题目，我们要把一组打乱的数通过两两交换变成</a:t>
            </a:r>
            <a:r>
              <a:rPr lang="en-US" altLang="zh-CN"/>
              <a:t>1</a:t>
            </a:r>
            <a:r>
              <a:rPr lang="zh-CN" altLang="en-US"/>
              <a:t>、</a:t>
            </a:r>
            <a:r>
              <a:rPr lang="en-US" altLang="zh-CN"/>
              <a:t>2</a:t>
            </a:r>
            <a:r>
              <a:rPr lang="zh-CN" altLang="en-US"/>
              <a:t>、</a:t>
            </a:r>
            <a:r>
              <a:rPr lang="en-US" altLang="zh-CN"/>
              <a:t>3……n</a:t>
            </a:r>
            <a:r>
              <a:rPr lang="zh-CN" altLang="en-US"/>
              <a:t>的升序有序序列</a:t>
            </a:r>
            <a:endParaRPr lang="zh-CN" altLang="en-US"/>
          </a:p>
        </p:txBody>
      </p:sp>
      <p:sp>
        <p:nvSpPr>
          <p:cNvPr id="4" name="文本框 3"/>
          <p:cNvSpPr txBox="1"/>
          <p:nvPr/>
        </p:nvSpPr>
        <p:spPr>
          <a:xfrm>
            <a:off x="1252855" y="2386330"/>
            <a:ext cx="9362440" cy="521970"/>
          </a:xfrm>
          <a:prstGeom prst="rect">
            <a:avLst/>
          </a:prstGeom>
          <a:noFill/>
        </p:spPr>
        <p:txBody>
          <a:bodyPr wrap="square" rtlCol="0">
            <a:spAutoFit/>
          </a:bodyPr>
          <a:p>
            <a:r>
              <a:rPr lang="zh-CN" altLang="en-US" sz="2800"/>
              <a:t>如：</a:t>
            </a:r>
            <a:r>
              <a:rPr lang="en-US" altLang="zh-CN" sz="2800"/>
              <a:t>1,5,8,2,3,6,4,7     ——————&gt;    1,2,3,4,5,6,7,8</a:t>
            </a:r>
            <a:endParaRPr lang="zh-CN" altLang="en-US" sz="2800"/>
          </a:p>
        </p:txBody>
      </p:sp>
      <p:sp>
        <p:nvSpPr>
          <p:cNvPr id="5" name="文本框 4"/>
          <p:cNvSpPr txBox="1"/>
          <p:nvPr/>
        </p:nvSpPr>
        <p:spPr>
          <a:xfrm>
            <a:off x="2337435" y="3313430"/>
            <a:ext cx="7127240" cy="521970"/>
          </a:xfrm>
          <a:prstGeom prst="rect">
            <a:avLst/>
          </a:prstGeom>
          <a:noFill/>
        </p:spPr>
        <p:txBody>
          <a:bodyPr wrap="square" rtlCol="0">
            <a:spAutoFit/>
          </a:bodyPr>
          <a:p>
            <a:r>
              <a:rPr lang="zh-CN" altLang="en-US" sz="2800"/>
              <a:t>两两交换所需的最小次数即为题目所需答案</a:t>
            </a:r>
            <a:endParaRPr lang="zh-CN" altLang="en-US" sz="2800"/>
          </a:p>
        </p:txBody>
      </p:sp>
      <p:sp>
        <p:nvSpPr>
          <p:cNvPr id="6" name="矩形 5"/>
          <p:cNvSpPr/>
          <p:nvPr/>
        </p:nvSpPr>
        <p:spPr>
          <a:xfrm>
            <a:off x="1303655" y="4397375"/>
            <a:ext cx="8757285" cy="1419225"/>
          </a:xfrm>
          <a:prstGeom prst="rect">
            <a:avLst/>
          </a:prstGeom>
          <a:noFill/>
          <a:ln>
            <a:noFill/>
          </a:ln>
        </p:spPr>
        <p:txBody>
          <a:bodyPr wrap="none" rtlCol="0" anchor="t">
            <a:noAutofit/>
          </a:bodyPr>
          <a:p>
            <a:pPr algn="ctr"/>
            <a:r>
              <a:rPr lang="zh-CN" altLang="en-US" sz="3200" b="1">
                <a:ln/>
                <a:solidFill>
                  <a:schemeClr val="tx1"/>
                </a:solidFill>
                <a:effectLst>
                  <a:outerShdw blurRad="38100" dist="19050" dir="2700000" algn="tl" rotWithShape="0">
                    <a:schemeClr val="dk1">
                      <a:alpha val="40000"/>
                    </a:schemeClr>
                  </a:outerShdw>
                </a:effectLst>
              </a:rPr>
              <a:t>因此，我们需要思考怎样交换才能得到最小交换次数</a:t>
            </a:r>
            <a:endParaRPr lang="zh-CN" altLang="en-US" sz="3200" b="1">
              <a:ln/>
              <a:solidFill>
                <a:schemeClr val="tx1"/>
              </a:solidFill>
              <a:effectLst>
                <a:outerShdw blurRad="38100" dist="19050" dir="2700000" algn="tl" rotWithShape="0">
                  <a:schemeClr val="dk1">
                    <a:alpha val="40000"/>
                  </a:schemeClr>
                </a:outerShdw>
              </a:effectLst>
            </a:endParaRPr>
          </a:p>
          <a:p>
            <a:pPr algn="ctr"/>
            <a:r>
              <a:rPr lang="zh-CN" altLang="en-US" sz="3200" b="1">
                <a:ln/>
                <a:solidFill>
                  <a:schemeClr val="tx1"/>
                </a:solidFill>
                <a:effectLst>
                  <a:outerShdw blurRad="38100" dist="19050" dir="2700000" algn="tl" rotWithShape="0">
                    <a:schemeClr val="dk1">
                      <a:alpha val="40000"/>
                    </a:schemeClr>
                  </a:outerShdw>
                </a:effectLst>
              </a:rPr>
              <a:t>最小交换次数又是怎么计算得到的</a:t>
            </a:r>
            <a:endParaRPr lang="zh-CN" altLang="en-US" sz="3200" b="1">
              <a:ln/>
              <a:solidFill>
                <a:schemeClr val="tx1"/>
              </a:solidFill>
              <a:effectLst>
                <a:outerShdw blurRad="38100" dist="19050" dir="2700000" algn="tl" rotWithShape="0">
                  <a:schemeClr val="dk1">
                    <a:alpha val="40000"/>
                  </a:schemeClr>
                </a:outerShdw>
              </a:effectLst>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txBox="1"/>
          <p:nvPr/>
        </p:nvSpPr>
        <p:spPr>
          <a:xfrm>
            <a:off x="801688" y="322263"/>
            <a:ext cx="9599612" cy="574675"/>
          </a:xfrm>
          <a:prstGeom prst="rect">
            <a:avLst/>
          </a:prstGeom>
          <a:noFill/>
          <a:ln w="9525">
            <a:noFill/>
          </a:ln>
        </p:spPr>
        <p:txBody>
          <a:bodyPr/>
          <a:p>
            <a:pPr eaLnBrk="1" hangingPunct="1"/>
            <a:r>
              <a:rPr lang="en-US" altLang="zh-CN" sz="2800" dirty="0">
                <a:solidFill>
                  <a:srgbClr val="D3192B"/>
                </a:solidFill>
                <a:latin typeface="微软雅黑" panose="020B0503020204020204" pitchFamily="34" charset="-122"/>
                <a:ea typeface="微软雅黑" panose="020B0503020204020204" pitchFamily="34" charset="-122"/>
              </a:rPr>
              <a:t>C1 </a:t>
            </a:r>
            <a:r>
              <a:rPr lang="zh-CN" altLang="en-US" sz="2800" dirty="0">
                <a:solidFill>
                  <a:srgbClr val="D3192B"/>
                </a:solidFill>
                <a:latin typeface="微软雅黑" panose="020B0503020204020204" pitchFamily="34" charset="-122"/>
                <a:ea typeface="微软雅黑" panose="020B0503020204020204" pitchFamily="34" charset="-122"/>
              </a:rPr>
              <a:t>第一次练习：</a:t>
            </a:r>
            <a:r>
              <a:rPr lang="en-US" altLang="zh-CN" sz="2800" dirty="0">
                <a:solidFill>
                  <a:srgbClr val="D3192B"/>
                </a:solidFill>
                <a:latin typeface="微软雅黑" panose="020B0503020204020204" pitchFamily="34" charset="-122"/>
                <a:ea typeface="微软雅黑" panose="020B0503020204020204" pitchFamily="34" charset="-122"/>
              </a:rPr>
              <a:t>H</a:t>
            </a:r>
            <a:r>
              <a:rPr lang="zh-CN" altLang="en-US" sz="2800" dirty="0">
                <a:solidFill>
                  <a:srgbClr val="D3192B"/>
                </a:solidFill>
                <a:latin typeface="微软雅黑" panose="020B0503020204020204" pitchFamily="34" charset="-122"/>
                <a:ea typeface="微软雅黑" panose="020B0503020204020204" pitchFamily="34" charset="-122"/>
              </a:rPr>
              <a:t>题</a:t>
            </a:r>
            <a:endParaRPr lang="zh-CN" altLang="en-US" sz="2800" dirty="0">
              <a:solidFill>
                <a:srgbClr val="D3192B"/>
              </a:solidFill>
              <a:latin typeface="微软雅黑" panose="020B0503020204020204" pitchFamily="34" charset="-122"/>
              <a:ea typeface="微软雅黑" panose="020B0503020204020204" pitchFamily="34" charset="-122"/>
            </a:endParaRPr>
          </a:p>
        </p:txBody>
      </p:sp>
      <p:sp>
        <p:nvSpPr>
          <p:cNvPr id="7171" name="Rectangle 2" descr="Rectangle: Click to edit Master text styles&#13;&#10;Second level&#13;&#10;Third level&#13;&#10;Fourth level&#13;&#10;Fifth level"/>
          <p:cNvSpPr/>
          <p:nvPr/>
        </p:nvSpPr>
        <p:spPr>
          <a:xfrm>
            <a:off x="668338" y="1076325"/>
            <a:ext cx="4403725" cy="446088"/>
          </a:xfrm>
          <a:prstGeom prst="rect">
            <a:avLst/>
          </a:prstGeom>
          <a:noFill/>
          <a:ln w="9525">
            <a:noFill/>
          </a:ln>
        </p:spPr>
        <p:txBody>
          <a:bodyPr/>
          <a:p>
            <a:pPr marL="342900" indent="-342900" defTabSz="812800" eaLnBrk="1" hangingPunct="1">
              <a:spcBef>
                <a:spcPct val="20000"/>
              </a:spcBef>
              <a:buClr>
                <a:schemeClr val="folHlink"/>
              </a:buClr>
              <a:buSzPct val="70000"/>
              <a:buFont typeface="Wingdings" panose="05000000000000000000" pitchFamily="2" charset="2"/>
            </a:pPr>
            <a:endParaRPr lang="en-US" altLang="zh-CN" sz="2000" dirty="0">
              <a:latin typeface="Times New Roman" panose="02020603050405020304" pitchFamily="18" charset="0"/>
              <a:ea typeface="黑体" panose="02010609060101010101" pitchFamily="49" charset="-122"/>
            </a:endParaRPr>
          </a:p>
        </p:txBody>
      </p:sp>
      <p:sp>
        <p:nvSpPr>
          <p:cNvPr id="6" name="矩形 5"/>
          <p:cNvSpPr/>
          <p:nvPr/>
        </p:nvSpPr>
        <p:spPr>
          <a:xfrm>
            <a:off x="98425" y="1076325"/>
            <a:ext cx="11952605" cy="3562985"/>
          </a:xfrm>
          <a:prstGeom prst="rect">
            <a:avLst/>
          </a:prstGeom>
          <a:noFill/>
          <a:ln>
            <a:noFill/>
          </a:ln>
        </p:spPr>
        <p:txBody>
          <a:bodyPr wrap="none" rtlCol="0" anchor="t">
            <a:noAutofit/>
          </a:bodyPr>
          <a:p>
            <a:pPr algn="ctr"/>
            <a:r>
              <a:rPr lang="zh-CN" altLang="en-US" sz="2800">
                <a:solidFill>
                  <a:schemeClr val="tx1"/>
                </a:solidFill>
                <a:effectLst/>
              </a:rPr>
              <a:t>算法复杂度分析：</a:t>
            </a:r>
            <a:endParaRPr lang="zh-CN" altLang="en-US" sz="2800">
              <a:solidFill>
                <a:schemeClr val="tx1"/>
              </a:solidFill>
              <a:effectLst/>
            </a:endParaRPr>
          </a:p>
          <a:p>
            <a:pPr algn="ctr"/>
            <a:r>
              <a:rPr lang="zh-CN" altLang="en-US" sz="2800">
                <a:solidFill>
                  <a:schemeClr val="tx1"/>
                </a:solidFill>
                <a:effectLst/>
              </a:rPr>
              <a:t>时间复杂度：对于每一次查询与更新，由于操作时涉及</a:t>
            </a:r>
            <a:endParaRPr lang="zh-CN" altLang="en-US" sz="2800">
              <a:solidFill>
                <a:schemeClr val="tx1"/>
              </a:solidFill>
              <a:effectLst/>
            </a:endParaRPr>
          </a:p>
          <a:p>
            <a:pPr algn="ctr"/>
            <a:r>
              <a:rPr lang="zh-CN" altLang="en-US" sz="2800">
                <a:solidFill>
                  <a:schemeClr val="tx1"/>
                </a:solidFill>
                <a:effectLst/>
              </a:rPr>
              <a:t>的每一个点的存储区间长度一定是倍增关系，当点最多时应满足：</a:t>
            </a:r>
            <a:endParaRPr lang="zh-CN" altLang="en-US" sz="2800">
              <a:solidFill>
                <a:schemeClr val="tx1"/>
              </a:solidFill>
              <a:effectLst/>
            </a:endParaRPr>
          </a:p>
          <a:p>
            <a:pPr algn="ctr"/>
            <a:r>
              <a:rPr lang="en-US" altLang="zh-CN" sz="2800">
                <a:solidFill>
                  <a:schemeClr val="tx1"/>
                </a:solidFill>
                <a:effectLst/>
              </a:rPr>
              <a:t>1+2+4+……+2^k = 2^(k+1</a:t>
            </a:r>
            <a:r>
              <a:rPr lang="zh-CN" altLang="en-US" sz="2800">
                <a:solidFill>
                  <a:schemeClr val="tx1"/>
                </a:solidFill>
                <a:effectLst/>
              </a:rPr>
              <a:t>）</a:t>
            </a:r>
            <a:r>
              <a:rPr lang="en-US" altLang="zh-CN" sz="2800">
                <a:solidFill>
                  <a:schemeClr val="tx1"/>
                </a:solidFill>
                <a:effectLst/>
              </a:rPr>
              <a:t>-1 &lt;=max=n</a:t>
            </a:r>
            <a:r>
              <a:rPr lang="zh-CN" altLang="en-US" sz="2800">
                <a:solidFill>
                  <a:schemeClr val="tx1"/>
                </a:solidFill>
                <a:effectLst/>
              </a:rPr>
              <a:t>。因此最多会涉及到</a:t>
            </a:r>
            <a:endParaRPr lang="zh-CN" altLang="en-US" sz="2800">
              <a:solidFill>
                <a:schemeClr val="tx1"/>
              </a:solidFill>
              <a:effectLst/>
            </a:endParaRPr>
          </a:p>
          <a:p>
            <a:pPr algn="ctr"/>
            <a:r>
              <a:rPr lang="en-US" altLang="zh-CN" sz="2800">
                <a:solidFill>
                  <a:schemeClr val="tx1"/>
                </a:solidFill>
                <a:effectLst/>
              </a:rPr>
              <a:t>k=(lgn)</a:t>
            </a:r>
            <a:r>
              <a:rPr lang="zh-CN" altLang="en-US" sz="2800">
                <a:solidFill>
                  <a:schemeClr val="tx1"/>
                </a:solidFill>
                <a:effectLst/>
              </a:rPr>
              <a:t>个点，因此时间复杂度为</a:t>
            </a:r>
            <a:r>
              <a:rPr lang="en-US" altLang="zh-CN" sz="2800">
                <a:solidFill>
                  <a:schemeClr val="tx1"/>
                </a:solidFill>
                <a:effectLst/>
              </a:rPr>
              <a:t>O(lgn)</a:t>
            </a:r>
            <a:endParaRPr lang="en-US" altLang="zh-CN" sz="2800">
              <a:solidFill>
                <a:schemeClr val="tx1"/>
              </a:solidFill>
              <a:effectLst/>
            </a:endParaRPr>
          </a:p>
          <a:p>
            <a:pPr algn="ctr"/>
            <a:r>
              <a:rPr lang="zh-CN" altLang="en-US" sz="2800">
                <a:solidFill>
                  <a:schemeClr val="tx1"/>
                </a:solidFill>
                <a:effectLst/>
              </a:rPr>
              <a:t>由于最多进行</a:t>
            </a:r>
            <a:r>
              <a:rPr lang="en-US" altLang="zh-CN" sz="2800">
                <a:solidFill>
                  <a:schemeClr val="tx1"/>
                </a:solidFill>
                <a:effectLst/>
              </a:rPr>
              <a:t>n</a:t>
            </a:r>
            <a:r>
              <a:rPr lang="zh-CN" altLang="en-US" sz="2800">
                <a:solidFill>
                  <a:schemeClr val="tx1"/>
                </a:solidFill>
                <a:effectLst/>
              </a:rPr>
              <a:t>次查询与更新</a:t>
            </a:r>
            <a:endParaRPr lang="zh-CN" altLang="en-US" sz="2800">
              <a:solidFill>
                <a:schemeClr val="tx1"/>
              </a:solidFill>
              <a:effectLst/>
            </a:endParaRPr>
          </a:p>
          <a:p>
            <a:pPr algn="ctr"/>
            <a:r>
              <a:rPr lang="zh-CN" altLang="en-US" sz="2800">
                <a:solidFill>
                  <a:schemeClr val="tx1"/>
                </a:solidFill>
                <a:effectLst/>
              </a:rPr>
              <a:t>故算法总的时间复杂度为</a:t>
            </a:r>
            <a:r>
              <a:rPr lang="en-US" altLang="zh-CN" sz="2800">
                <a:solidFill>
                  <a:schemeClr val="tx1"/>
                </a:solidFill>
                <a:effectLst/>
              </a:rPr>
              <a:t>O(nlgn)</a:t>
            </a:r>
            <a:r>
              <a:rPr lang="zh-CN" altLang="en-US" sz="2800">
                <a:solidFill>
                  <a:schemeClr val="tx1"/>
                </a:solidFill>
                <a:effectLst/>
              </a:rPr>
              <a:t>，可以通过。</a:t>
            </a:r>
            <a:endParaRPr lang="zh-CN" altLang="en-US" sz="2800">
              <a:solidFill>
                <a:schemeClr val="tx1"/>
              </a:solidFill>
              <a:effectLst/>
            </a:endParaRPr>
          </a:p>
          <a:p>
            <a:pPr algn="ctr"/>
            <a:r>
              <a:rPr lang="zh-CN" altLang="en-US" sz="2800">
                <a:solidFill>
                  <a:schemeClr val="tx1"/>
                </a:solidFill>
                <a:effectLst/>
              </a:rPr>
              <a:t>空间复杂度：树状数组运用的空间大小仅与数组的最小与最大值有关</a:t>
            </a:r>
            <a:endParaRPr lang="zh-CN" altLang="en-US" sz="2800">
              <a:solidFill>
                <a:schemeClr val="tx1"/>
              </a:solidFill>
              <a:effectLst/>
            </a:endParaRPr>
          </a:p>
          <a:p>
            <a:pPr algn="ctr"/>
            <a:r>
              <a:rPr lang="zh-CN" altLang="en-US" sz="2800">
                <a:solidFill>
                  <a:schemeClr val="tx1"/>
                </a:solidFill>
                <a:effectLst/>
              </a:rPr>
              <a:t>在这里空间复杂度为</a:t>
            </a:r>
            <a:r>
              <a:rPr lang="en-US" altLang="zh-CN" sz="2800">
                <a:solidFill>
                  <a:schemeClr val="tx1"/>
                </a:solidFill>
                <a:effectLst/>
              </a:rPr>
              <a:t>O(n)</a:t>
            </a:r>
            <a:r>
              <a:rPr lang="zh-CN" altLang="en-US" sz="2800">
                <a:solidFill>
                  <a:schemeClr val="tx1"/>
                </a:solidFill>
                <a:effectLst/>
              </a:rPr>
              <a:t>，可以通过。</a:t>
            </a:r>
            <a:endParaRPr lang="zh-CN" altLang="en-US" sz="2800">
              <a:solidFill>
                <a:schemeClr val="tx1"/>
              </a:solidFill>
              <a:effectLst/>
            </a:endParaRPr>
          </a:p>
          <a:p>
            <a:pPr algn="ctr"/>
            <a:endParaRPr lang="zh-CN" altLang="en-US" sz="2800">
              <a:solidFill>
                <a:schemeClr val="tx1"/>
              </a:solidFill>
              <a:effectLst/>
            </a:endParaRPr>
          </a:p>
        </p:txBody>
      </p:sp>
      <p:sp>
        <p:nvSpPr>
          <p:cNvPr id="7" name="圆角矩形 6"/>
          <p:cNvSpPr/>
          <p:nvPr/>
        </p:nvSpPr>
        <p:spPr>
          <a:xfrm>
            <a:off x="337185" y="5373370"/>
            <a:ext cx="11052810" cy="1326515"/>
          </a:xfrm>
          <a:prstGeom prst="roundRect">
            <a:avLst/>
          </a:prstGeom>
          <a:noFill/>
          <a:ln w="9525"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若</a:t>
            </a: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a[i]</a:t>
            </a: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的大小是在</a:t>
            </a: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int </a:t>
            </a: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范围内，则需要对</a:t>
            </a: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a[i]</a:t>
            </a: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数组进行数据离散化，将</a:t>
            </a:r>
            <a:endPar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a[i]</a:t>
            </a: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的值重新对应到一个新的值，使</a:t>
            </a: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a[i]</a:t>
            </a: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在</a:t>
            </a: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(0,n+1)</a:t>
            </a: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范围之内。数据离散化的时间</a:t>
            </a:r>
            <a:endPar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复杂度同样为</a:t>
            </a: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O(nlgn)</a:t>
            </a: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，可以通过。</a:t>
            </a:r>
            <a:endPar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txBox="1"/>
          <p:nvPr/>
        </p:nvSpPr>
        <p:spPr>
          <a:xfrm>
            <a:off x="250508" y="322263"/>
            <a:ext cx="9599612" cy="574675"/>
          </a:xfrm>
          <a:prstGeom prst="rect">
            <a:avLst/>
          </a:prstGeom>
          <a:noFill/>
          <a:ln w="9525">
            <a:noFill/>
          </a:ln>
        </p:spPr>
        <p:txBody>
          <a:bodyPr/>
          <a:p>
            <a:pPr eaLnBrk="1" hangingPunct="1"/>
            <a:r>
              <a:rPr lang="en-US" altLang="zh-CN" sz="2800" dirty="0">
                <a:solidFill>
                  <a:srgbClr val="D3192B"/>
                </a:solidFill>
                <a:latin typeface="微软雅黑" panose="020B0503020204020204" pitchFamily="34" charset="-122"/>
                <a:ea typeface="微软雅黑" panose="020B0503020204020204" pitchFamily="34" charset="-122"/>
              </a:rPr>
              <a:t>C1 </a:t>
            </a:r>
            <a:r>
              <a:rPr lang="zh-CN" altLang="en-US" sz="2800" dirty="0">
                <a:solidFill>
                  <a:srgbClr val="D3192B"/>
                </a:solidFill>
                <a:latin typeface="微软雅黑" panose="020B0503020204020204" pitchFamily="34" charset="-122"/>
                <a:ea typeface="微软雅黑" panose="020B0503020204020204" pitchFamily="34" charset="-122"/>
              </a:rPr>
              <a:t>第一次练习：</a:t>
            </a:r>
            <a:r>
              <a:rPr lang="en-US" altLang="zh-CN" sz="2800" dirty="0">
                <a:solidFill>
                  <a:srgbClr val="D3192B"/>
                </a:solidFill>
                <a:latin typeface="微软雅黑" panose="020B0503020204020204" pitchFamily="34" charset="-122"/>
                <a:ea typeface="微软雅黑" panose="020B0503020204020204" pitchFamily="34" charset="-122"/>
              </a:rPr>
              <a:t>H</a:t>
            </a:r>
            <a:r>
              <a:rPr lang="zh-CN" altLang="en-US" sz="2800" dirty="0">
                <a:solidFill>
                  <a:srgbClr val="D3192B"/>
                </a:solidFill>
                <a:latin typeface="微软雅黑" panose="020B0503020204020204" pitchFamily="34" charset="-122"/>
                <a:ea typeface="微软雅黑" panose="020B0503020204020204" pitchFamily="34" charset="-122"/>
              </a:rPr>
              <a:t>题</a:t>
            </a:r>
            <a:endParaRPr lang="zh-CN" altLang="en-US" sz="2800" dirty="0">
              <a:solidFill>
                <a:srgbClr val="D3192B"/>
              </a:solidFill>
              <a:latin typeface="微软雅黑" panose="020B0503020204020204" pitchFamily="34" charset="-122"/>
              <a:ea typeface="微软雅黑" panose="020B0503020204020204" pitchFamily="34" charset="-122"/>
            </a:endParaRPr>
          </a:p>
        </p:txBody>
      </p:sp>
      <p:sp>
        <p:nvSpPr>
          <p:cNvPr id="9219" name="Rectangle 2" descr="Rectangle: Click to edit Master text styles&#13;&#10;Second level&#13;&#10;Third level&#13;&#10;Fourth level&#13;&#10;Fifth level"/>
          <p:cNvSpPr/>
          <p:nvPr/>
        </p:nvSpPr>
        <p:spPr>
          <a:xfrm>
            <a:off x="668338" y="1002348"/>
            <a:ext cx="5470525" cy="446087"/>
          </a:xfrm>
          <a:prstGeom prst="rect">
            <a:avLst/>
          </a:prstGeom>
          <a:noFill/>
          <a:ln w="9525">
            <a:noFill/>
          </a:ln>
        </p:spPr>
        <p:txBody>
          <a:bodyPr/>
          <a:p>
            <a:pPr marL="342900" indent="-342900" defTabSz="812800" eaLnBrk="1" hangingPunct="1">
              <a:spcBef>
                <a:spcPct val="20000"/>
              </a:spcBef>
              <a:buClr>
                <a:schemeClr val="folHlink"/>
              </a:buClr>
              <a:buSzPct val="70000"/>
              <a:buFont typeface="Wingdings" panose="05000000000000000000" pitchFamily="2" charset="2"/>
            </a:pPr>
            <a:r>
              <a:rPr lang="zh-CN" altLang="en-US" sz="3200" b="1" dirty="0">
                <a:latin typeface="Times New Roman" panose="02020603050405020304" pitchFamily="18" charset="0"/>
                <a:ea typeface="黑体" panose="02010609060101010101" pitchFamily="49" charset="-122"/>
              </a:rPr>
              <a:t>代码如下：</a:t>
            </a:r>
            <a:endParaRPr lang="zh-CN" altLang="en-US" sz="3200" b="1" dirty="0">
              <a:latin typeface="Times New Roman" panose="02020603050405020304" pitchFamily="18" charset="0"/>
              <a:ea typeface="黑体" panose="02010609060101010101" pitchFamily="49" charset="-122"/>
            </a:endParaRPr>
          </a:p>
        </p:txBody>
      </p:sp>
      <p:pic>
        <p:nvPicPr>
          <p:cNvPr id="4" name="图片 3" descr="屏幕截图 2023-09-16 112008"/>
          <p:cNvPicPr>
            <a:picLocks noChangeAspect="1"/>
          </p:cNvPicPr>
          <p:nvPr/>
        </p:nvPicPr>
        <p:blipFill>
          <a:blip r:embed="rId1"/>
          <a:stretch>
            <a:fillRect/>
          </a:stretch>
        </p:blipFill>
        <p:spPr>
          <a:xfrm>
            <a:off x="709295" y="1619250"/>
            <a:ext cx="10772775" cy="5053330"/>
          </a:xfrm>
          <a:prstGeom prst="rect">
            <a:avLst/>
          </a:prstGeom>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txBox="1"/>
          <p:nvPr/>
        </p:nvSpPr>
        <p:spPr>
          <a:xfrm>
            <a:off x="250508" y="367983"/>
            <a:ext cx="9599612" cy="574675"/>
          </a:xfrm>
          <a:prstGeom prst="rect">
            <a:avLst/>
          </a:prstGeom>
          <a:noFill/>
          <a:ln w="9525">
            <a:noFill/>
          </a:ln>
        </p:spPr>
        <p:txBody>
          <a:bodyPr/>
          <a:p>
            <a:pPr eaLnBrk="1" hangingPunct="1"/>
            <a:r>
              <a:rPr lang="en-US" altLang="zh-CN" sz="2800" dirty="0">
                <a:solidFill>
                  <a:srgbClr val="D3192B"/>
                </a:solidFill>
                <a:latin typeface="微软雅黑" panose="020B0503020204020204" pitchFamily="34" charset="-122"/>
                <a:ea typeface="微软雅黑" panose="020B0503020204020204" pitchFamily="34" charset="-122"/>
              </a:rPr>
              <a:t>C1 </a:t>
            </a:r>
            <a:r>
              <a:rPr lang="zh-CN" altLang="en-US" sz="2800" dirty="0">
                <a:solidFill>
                  <a:srgbClr val="D3192B"/>
                </a:solidFill>
                <a:latin typeface="微软雅黑" panose="020B0503020204020204" pitchFamily="34" charset="-122"/>
                <a:ea typeface="微软雅黑" panose="020B0503020204020204" pitchFamily="34" charset="-122"/>
              </a:rPr>
              <a:t>第一次练习：</a:t>
            </a:r>
            <a:r>
              <a:rPr lang="en-US" altLang="zh-CN" sz="2800" dirty="0">
                <a:solidFill>
                  <a:srgbClr val="D3192B"/>
                </a:solidFill>
                <a:latin typeface="微软雅黑" panose="020B0503020204020204" pitchFamily="34" charset="-122"/>
                <a:ea typeface="微软雅黑" panose="020B0503020204020204" pitchFamily="34" charset="-122"/>
              </a:rPr>
              <a:t>H</a:t>
            </a:r>
            <a:r>
              <a:rPr lang="zh-CN" altLang="en-US" sz="2800" dirty="0">
                <a:solidFill>
                  <a:srgbClr val="D3192B"/>
                </a:solidFill>
                <a:latin typeface="微软雅黑" panose="020B0503020204020204" pitchFamily="34" charset="-122"/>
                <a:ea typeface="微软雅黑" panose="020B0503020204020204" pitchFamily="34" charset="-122"/>
              </a:rPr>
              <a:t>题</a:t>
            </a:r>
            <a:endParaRPr lang="zh-CN" altLang="en-US" sz="2800" dirty="0">
              <a:solidFill>
                <a:srgbClr val="D3192B"/>
              </a:solidFill>
              <a:latin typeface="微软雅黑" panose="020B0503020204020204" pitchFamily="34" charset="-122"/>
              <a:ea typeface="微软雅黑" panose="020B0503020204020204" pitchFamily="34" charset="-122"/>
            </a:endParaRPr>
          </a:p>
        </p:txBody>
      </p:sp>
      <p:sp>
        <p:nvSpPr>
          <p:cNvPr id="9219" name="Rectangle 2" descr="Rectangle: Click to edit Master text styles&#13;&#10;Second level&#13;&#10;Third level&#13;&#10;Fourth level&#13;&#10;Fifth level"/>
          <p:cNvSpPr/>
          <p:nvPr/>
        </p:nvSpPr>
        <p:spPr>
          <a:xfrm>
            <a:off x="668338" y="1002348"/>
            <a:ext cx="5470525" cy="446087"/>
          </a:xfrm>
          <a:prstGeom prst="rect">
            <a:avLst/>
          </a:prstGeom>
          <a:noFill/>
          <a:ln w="9525">
            <a:noFill/>
          </a:ln>
        </p:spPr>
        <p:txBody>
          <a:bodyPr/>
          <a:p>
            <a:pPr marL="342900" indent="-342900" defTabSz="812800" eaLnBrk="1" hangingPunct="1">
              <a:spcBef>
                <a:spcPct val="20000"/>
              </a:spcBef>
              <a:buClr>
                <a:schemeClr val="folHlink"/>
              </a:buClr>
              <a:buSzPct val="70000"/>
              <a:buFont typeface="Wingdings" panose="05000000000000000000" pitchFamily="2" charset="2"/>
            </a:pPr>
            <a:endParaRPr lang="zh-CN" altLang="en-US" sz="3200" b="1" dirty="0">
              <a:latin typeface="Times New Roman" panose="02020603050405020304" pitchFamily="18" charset="0"/>
              <a:ea typeface="黑体" panose="02010609060101010101" pitchFamily="49" charset="-122"/>
            </a:endParaRPr>
          </a:p>
        </p:txBody>
      </p:sp>
      <p:sp>
        <p:nvSpPr>
          <p:cNvPr id="3" name="文本框 2"/>
          <p:cNvSpPr txBox="1"/>
          <p:nvPr/>
        </p:nvSpPr>
        <p:spPr>
          <a:xfrm>
            <a:off x="679450" y="1077595"/>
            <a:ext cx="10389235" cy="5477510"/>
          </a:xfrm>
          <a:prstGeom prst="rect">
            <a:avLst/>
          </a:prstGeom>
          <a:noFill/>
        </p:spPr>
        <p:txBody>
          <a:bodyPr wrap="square" rtlCol="0">
            <a:spAutoFit/>
          </a:bodyPr>
          <a:p>
            <a:r>
              <a:rPr lang="zh-CN" altLang="en-US" sz="1400"/>
              <a:t>#include&lt;stdio.h&gt;</a:t>
            </a:r>
            <a:endParaRPr lang="zh-CN" altLang="en-US" sz="1400"/>
          </a:p>
          <a:p>
            <a:r>
              <a:rPr lang="zh-CN" altLang="en-US" sz="1400"/>
              <a:t>#include&lt;string.h&gt;</a:t>
            </a:r>
            <a:endParaRPr lang="zh-CN" altLang="en-US" sz="1400"/>
          </a:p>
          <a:p>
            <a:r>
              <a:rPr lang="zh-CN" altLang="en-US" sz="1400"/>
              <a:t>#include&lt;ctype.h&gt;</a:t>
            </a:r>
            <a:endParaRPr lang="zh-CN" altLang="en-US" sz="1400"/>
          </a:p>
          <a:p>
            <a:r>
              <a:rPr lang="zh-CN" altLang="en-US" sz="1400"/>
              <a:t>int lowbit[200009];</a:t>
            </a:r>
            <a:endParaRPr lang="zh-CN" altLang="en-US" sz="1400"/>
          </a:p>
          <a:p>
            <a:r>
              <a:rPr lang="zh-CN" altLang="en-US" sz="1400"/>
              <a:t>int sum[200009];</a:t>
            </a:r>
            <a:r>
              <a:rPr lang="en-US" altLang="zh-CN" sz="1400"/>
              <a:t>      </a:t>
            </a:r>
            <a:r>
              <a:rPr lang="zh-CN" altLang="en-US" sz="1400"/>
              <a:t>//树状数组</a:t>
            </a:r>
            <a:endParaRPr lang="zh-CN" altLang="en-US" sz="1400"/>
          </a:p>
          <a:p>
            <a:r>
              <a:rPr lang="zh-CN" altLang="en-US" sz="1400"/>
              <a:t>int main()</a:t>
            </a:r>
            <a:endParaRPr lang="zh-CN" altLang="en-US" sz="1400"/>
          </a:p>
          <a:p>
            <a:r>
              <a:rPr lang="zh-CN" altLang="en-US" sz="1400"/>
              <a:t>{</a:t>
            </a:r>
            <a:endParaRPr lang="zh-CN" altLang="en-US" sz="1400"/>
          </a:p>
          <a:p>
            <a:r>
              <a:rPr lang="zh-CN" altLang="en-US" sz="1400"/>
              <a:t>	for(int i=1;i&lt;=200005;i++) lowbit[i] = i&amp;(-i);</a:t>
            </a:r>
            <a:r>
              <a:rPr lang="en-US" altLang="zh-CN" sz="1400"/>
              <a:t>     </a:t>
            </a:r>
            <a:r>
              <a:rPr lang="zh-CN" altLang="en-US" sz="1400"/>
              <a:t>//预处理lowbit[i]	</a:t>
            </a:r>
            <a:endParaRPr lang="zh-CN" altLang="en-US" sz="1400"/>
          </a:p>
          <a:p>
            <a:r>
              <a:rPr lang="zh-CN" altLang="en-US" sz="1400"/>
              <a:t>	int T,n,op;</a:t>
            </a:r>
            <a:r>
              <a:rPr lang="en-US" altLang="zh-CN" sz="1400"/>
              <a:t>      </a:t>
            </a:r>
            <a:r>
              <a:rPr lang="zh-CN" altLang="en-US" sz="1400"/>
              <a:t>//T代表数据组数，n代表每组数据个数，op代表a[i]</a:t>
            </a:r>
            <a:endParaRPr lang="zh-CN" altLang="en-US" sz="1400"/>
          </a:p>
          <a:p>
            <a:r>
              <a:rPr lang="zh-CN" altLang="en-US" sz="1400"/>
              <a:t>	scanf("%d",&amp;T);</a:t>
            </a:r>
            <a:endParaRPr lang="zh-CN" altLang="en-US" sz="1400"/>
          </a:p>
          <a:p>
            <a:r>
              <a:rPr lang="zh-CN" altLang="en-US" sz="1400"/>
              <a:t>	for(int u=0;u&lt;T;u++){	</a:t>
            </a:r>
            <a:endParaRPr lang="zh-CN" altLang="en-US" sz="1400"/>
          </a:p>
          <a:p>
            <a:r>
              <a:rPr lang="zh-CN" altLang="en-US" sz="1400"/>
              <a:t>		scanf("%d",&amp;n);</a:t>
            </a:r>
            <a:endParaRPr lang="zh-CN" altLang="en-US" sz="1400"/>
          </a:p>
          <a:p>
            <a:r>
              <a:rPr lang="zh-CN" altLang="en-US" sz="1400"/>
              <a:t>		for(int i=0;i&lt;=200005;i++) sum[i]=0;</a:t>
            </a:r>
            <a:r>
              <a:rPr lang="en-US" altLang="zh-CN" sz="1400"/>
              <a:t>     </a:t>
            </a:r>
            <a:r>
              <a:rPr lang="zh-CN" altLang="en-US" sz="1400"/>
              <a:t>//初始化树状数组		</a:t>
            </a:r>
            <a:endParaRPr lang="zh-CN" altLang="en-US" sz="1400"/>
          </a:p>
          <a:p>
            <a:r>
              <a:rPr lang="zh-CN" altLang="en-US" sz="1400"/>
              <a:t>		long long ans=0;</a:t>
            </a:r>
            <a:r>
              <a:rPr lang="en-US" altLang="zh-CN" sz="1400"/>
              <a:t>      </a:t>
            </a:r>
            <a:r>
              <a:rPr lang="zh-CN" altLang="en-US" sz="1400"/>
              <a:t>//初始化所求答案，注意使用long long 类型</a:t>
            </a:r>
            <a:endParaRPr lang="zh-CN" altLang="en-US" sz="1400"/>
          </a:p>
          <a:p>
            <a:r>
              <a:rPr lang="zh-CN" altLang="en-US" sz="1400"/>
              <a:t>		for(int i=0;i&lt;n;i++){</a:t>
            </a:r>
            <a:endParaRPr lang="zh-CN" altLang="en-US" sz="1400"/>
          </a:p>
          <a:p>
            <a:r>
              <a:rPr lang="zh-CN" altLang="en-US" sz="1400"/>
              <a:t>			scanf("%d",&amp;op);</a:t>
            </a:r>
            <a:r>
              <a:rPr lang="en-US" altLang="zh-CN" sz="1400"/>
              <a:t>       </a:t>
            </a:r>
            <a:r>
              <a:rPr lang="zh-CN" altLang="en-US" sz="1400"/>
              <a:t>//op即为a[i]			</a:t>
            </a:r>
            <a:endParaRPr lang="zh-CN" altLang="en-US" sz="1400"/>
          </a:p>
          <a:p>
            <a:r>
              <a:rPr lang="zh-CN" altLang="en-US" sz="1400"/>
              <a:t>			long long nowsum=0;</a:t>
            </a:r>
            <a:r>
              <a:rPr lang="en-US" altLang="zh-CN" sz="1400"/>
              <a:t>        </a:t>
            </a:r>
            <a:r>
              <a:rPr lang="zh-CN" altLang="en-US" sz="1400"/>
              <a:t>//nowsum代表在a[i]之前比a[i]小的数的个数出</a:t>
            </a:r>
            <a:endParaRPr lang="zh-CN" altLang="en-US" sz="1400"/>
          </a:p>
          <a:p>
            <a:r>
              <a:rPr lang="zh-CN" altLang="en-US" sz="1400"/>
              <a:t>			for(int j=op;j&gt;0;j-=lowbit[j]) nowsum+=sum[j];</a:t>
            </a:r>
            <a:r>
              <a:rPr lang="en-US" altLang="zh-CN" sz="1400"/>
              <a:t>      </a:t>
            </a:r>
            <a:r>
              <a:rPr lang="zh-CN" altLang="en-US" sz="1400"/>
              <a:t>//累加前缀和</a:t>
            </a:r>
            <a:endParaRPr lang="zh-CN" altLang="en-US" sz="1400"/>
          </a:p>
          <a:p>
            <a:r>
              <a:rPr lang="zh-CN" altLang="en-US" sz="1400"/>
              <a:t>			ans+=i-nowsum;</a:t>
            </a:r>
            <a:r>
              <a:rPr lang="en-US" altLang="zh-CN" sz="1400"/>
              <a:t>         </a:t>
            </a:r>
            <a:r>
              <a:rPr lang="zh-CN" altLang="en-US" sz="1400"/>
              <a:t>//用位置i减去在a[i]之前比a[i]小的数的总数即是在a[i]之前比a[i]大的数的个数</a:t>
            </a:r>
            <a:endParaRPr lang="zh-CN" altLang="en-US" sz="1400"/>
          </a:p>
          <a:p>
            <a:r>
              <a:rPr lang="zh-CN" altLang="en-US" sz="1400"/>
              <a:t>			for(int j=op;j&lt;=200000;j+=lowbit[j]) sum[j]++;</a:t>
            </a:r>
            <a:r>
              <a:rPr lang="en-US" altLang="zh-CN" sz="1400"/>
              <a:t>      </a:t>
            </a:r>
            <a:r>
              <a:rPr lang="zh-CN" altLang="en-US" sz="1400"/>
              <a:t>//将a[i]加入树状数组中</a:t>
            </a:r>
            <a:endParaRPr lang="zh-CN" altLang="en-US" sz="1400"/>
          </a:p>
          <a:p>
            <a:r>
              <a:rPr lang="zh-CN" altLang="en-US" sz="1400"/>
              <a:t>		}</a:t>
            </a:r>
            <a:endParaRPr lang="zh-CN" altLang="en-US" sz="1400"/>
          </a:p>
          <a:p>
            <a:r>
              <a:rPr lang="zh-CN" altLang="en-US" sz="1400"/>
              <a:t>		printf("%lld\n",ans);</a:t>
            </a:r>
            <a:r>
              <a:rPr lang="en-US" altLang="zh-CN" sz="1400"/>
              <a:t>       </a:t>
            </a:r>
            <a:r>
              <a:rPr lang="zh-CN" altLang="en-US" sz="1400"/>
              <a:t>//ans累加得到的值即为每组数据的答案</a:t>
            </a:r>
            <a:endParaRPr lang="zh-CN" altLang="en-US" sz="1400"/>
          </a:p>
          <a:p>
            <a:r>
              <a:rPr lang="zh-CN" altLang="en-US" sz="1400"/>
              <a:t>	}	</a:t>
            </a:r>
            <a:endParaRPr lang="zh-CN" altLang="en-US" sz="1400"/>
          </a:p>
          <a:p>
            <a:r>
              <a:rPr lang="zh-CN" altLang="en-US" sz="1400"/>
              <a:t>}</a:t>
            </a:r>
            <a:endParaRPr lang="zh-CN" altLang="en-US" sz="140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txBox="1"/>
          <p:nvPr/>
        </p:nvSpPr>
        <p:spPr>
          <a:xfrm>
            <a:off x="801688" y="322263"/>
            <a:ext cx="9599612" cy="574675"/>
          </a:xfrm>
          <a:prstGeom prst="rect">
            <a:avLst/>
          </a:prstGeom>
          <a:noFill/>
          <a:ln w="9525">
            <a:noFill/>
          </a:ln>
        </p:spPr>
        <p:txBody>
          <a:bodyPr/>
          <a:p>
            <a:pPr eaLnBrk="1" hangingPunct="1"/>
            <a:r>
              <a:rPr lang="en-US" altLang="zh-CN" sz="2800" dirty="0">
                <a:solidFill>
                  <a:srgbClr val="D3192B"/>
                </a:solidFill>
                <a:latin typeface="微软雅黑" panose="020B0503020204020204" pitchFamily="34" charset="-122"/>
                <a:ea typeface="微软雅黑" panose="020B0503020204020204" pitchFamily="34" charset="-122"/>
              </a:rPr>
              <a:t>C1 </a:t>
            </a:r>
            <a:r>
              <a:rPr lang="zh-CN" altLang="en-US" sz="2800" dirty="0">
                <a:solidFill>
                  <a:srgbClr val="D3192B"/>
                </a:solidFill>
                <a:latin typeface="微软雅黑" panose="020B0503020204020204" pitchFamily="34" charset="-122"/>
                <a:ea typeface="微软雅黑" panose="020B0503020204020204" pitchFamily="34" charset="-122"/>
              </a:rPr>
              <a:t>第一次练习：</a:t>
            </a:r>
            <a:r>
              <a:rPr lang="en-US" altLang="zh-CN" sz="2800" dirty="0">
                <a:solidFill>
                  <a:srgbClr val="D3192B"/>
                </a:solidFill>
                <a:latin typeface="微软雅黑" panose="020B0503020204020204" pitchFamily="34" charset="-122"/>
                <a:ea typeface="微软雅黑" panose="020B0503020204020204" pitchFamily="34" charset="-122"/>
              </a:rPr>
              <a:t>H</a:t>
            </a:r>
            <a:r>
              <a:rPr lang="zh-CN" altLang="en-US" sz="2800" dirty="0">
                <a:solidFill>
                  <a:srgbClr val="D3192B"/>
                </a:solidFill>
                <a:latin typeface="微软雅黑" panose="020B0503020204020204" pitchFamily="34" charset="-122"/>
                <a:ea typeface="微软雅黑" panose="020B0503020204020204" pitchFamily="34" charset="-122"/>
              </a:rPr>
              <a:t>题</a:t>
            </a:r>
            <a:endParaRPr lang="zh-CN" altLang="en-US" sz="2800" dirty="0">
              <a:solidFill>
                <a:srgbClr val="D3192B"/>
              </a:solidFill>
              <a:latin typeface="微软雅黑" panose="020B0503020204020204" pitchFamily="34" charset="-122"/>
              <a:ea typeface="微软雅黑" panose="020B0503020204020204" pitchFamily="34" charset="-122"/>
            </a:endParaRPr>
          </a:p>
        </p:txBody>
      </p:sp>
      <p:sp>
        <p:nvSpPr>
          <p:cNvPr id="7171" name="Rectangle 2" descr="Rectangle: Click to edit Master text styles&#13;&#10;Second level&#13;&#10;Third level&#13;&#10;Fourth level&#13;&#10;Fifth level"/>
          <p:cNvSpPr/>
          <p:nvPr/>
        </p:nvSpPr>
        <p:spPr>
          <a:xfrm>
            <a:off x="668338" y="1076325"/>
            <a:ext cx="4403725" cy="446088"/>
          </a:xfrm>
          <a:prstGeom prst="rect">
            <a:avLst/>
          </a:prstGeom>
          <a:noFill/>
          <a:ln w="9525">
            <a:noFill/>
          </a:ln>
        </p:spPr>
        <p:txBody>
          <a:bodyPr/>
          <a:p>
            <a:pPr marL="342900" indent="-342900" defTabSz="812800" eaLnBrk="1" hangingPunct="1">
              <a:spcBef>
                <a:spcPct val="20000"/>
              </a:spcBef>
              <a:buClr>
                <a:schemeClr val="folHlink"/>
              </a:buClr>
              <a:buSzPct val="70000"/>
              <a:buFont typeface="Wingdings" panose="05000000000000000000" pitchFamily="2" charset="2"/>
            </a:pPr>
            <a:endParaRPr lang="en-US" altLang="zh-CN" sz="2000" dirty="0">
              <a:latin typeface="Times New Roman" panose="02020603050405020304" pitchFamily="18" charset="0"/>
              <a:ea typeface="黑体" panose="02010609060101010101" pitchFamily="49" charset="-122"/>
            </a:endParaRPr>
          </a:p>
        </p:txBody>
      </p:sp>
      <p:sp>
        <p:nvSpPr>
          <p:cNvPr id="6" name="矩形 5"/>
          <p:cNvSpPr/>
          <p:nvPr/>
        </p:nvSpPr>
        <p:spPr>
          <a:xfrm>
            <a:off x="430530" y="1076325"/>
            <a:ext cx="11282045" cy="1236980"/>
          </a:xfrm>
          <a:prstGeom prst="rect">
            <a:avLst/>
          </a:prstGeom>
          <a:noFill/>
          <a:ln>
            <a:noFill/>
          </a:ln>
        </p:spPr>
        <p:txBody>
          <a:bodyPr wrap="none" rtlCol="0" anchor="t">
            <a:noAutofit/>
            <a:scene3d>
              <a:camera prst="orthographicFront"/>
              <a:lightRig rig="soft" dir="t">
                <a:rot lat="0" lon="0" rev="15600000"/>
              </a:lightRig>
            </a:scene3d>
            <a:sp3d extrusionH="57150" prstMaterial="softEdge">
              <a:bevelT w="25400" h="38100"/>
            </a:sp3d>
          </a:bodyPr>
          <a:p>
            <a:pPr algn="ctr"/>
            <a:r>
              <a:rPr lang="zh-CN" altLang="en-US" sz="2800" b="1">
                <a:ln/>
                <a:solidFill>
                  <a:schemeClr val="accent4"/>
                </a:solidFill>
                <a:effectLst/>
              </a:rPr>
              <a:t>直接思考得到最小交换数目的交换方案似乎有些困难</a:t>
            </a:r>
            <a:endParaRPr lang="zh-CN" altLang="en-US" sz="2800" b="1">
              <a:ln/>
              <a:solidFill>
                <a:schemeClr val="accent4"/>
              </a:solidFill>
              <a:effectLst/>
            </a:endParaRPr>
          </a:p>
          <a:p>
            <a:pPr algn="ctr"/>
            <a:r>
              <a:rPr lang="zh-CN" altLang="en-US" sz="2800" b="1">
                <a:ln/>
                <a:solidFill>
                  <a:schemeClr val="accent4"/>
                </a:solidFill>
                <a:effectLst/>
              </a:rPr>
              <a:t>我们不太容易证明随便想到的一种方案是不是交换次数最小的一种方案</a:t>
            </a:r>
            <a:endParaRPr lang="zh-CN" altLang="en-US" sz="2800" b="1">
              <a:ln/>
              <a:solidFill>
                <a:schemeClr val="accent4"/>
              </a:solidFill>
              <a:effectLst/>
            </a:endParaRPr>
          </a:p>
          <a:p>
            <a:pPr algn="ctr"/>
            <a:r>
              <a:rPr lang="zh-CN" altLang="en-US" sz="2800" b="1">
                <a:ln/>
                <a:solidFill>
                  <a:schemeClr val="accent4"/>
                </a:solidFill>
                <a:effectLst/>
              </a:rPr>
              <a:t>我们不妨转为思考对于每一个数的最小交换次数</a:t>
            </a:r>
            <a:endParaRPr lang="zh-CN" altLang="en-US" sz="2800" b="1">
              <a:ln/>
              <a:solidFill>
                <a:schemeClr val="accent4"/>
              </a:solidFill>
              <a:effectLst/>
            </a:endParaRPr>
          </a:p>
        </p:txBody>
      </p:sp>
      <p:sp>
        <p:nvSpPr>
          <p:cNvPr id="3" name="圆角矩形 2"/>
          <p:cNvSpPr/>
          <p:nvPr/>
        </p:nvSpPr>
        <p:spPr>
          <a:xfrm>
            <a:off x="295910" y="2379980"/>
            <a:ext cx="11620500" cy="4156075"/>
          </a:xfrm>
          <a:prstGeom prst="roundRect">
            <a:avLst/>
          </a:prstGeom>
          <a:noFill/>
          <a:ln w="9525" cap="flat" cmpd="sng" algn="ctr">
            <a:solidFill>
              <a:schemeClr val="bg2"/>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5 8 2 3 1 6 4 7      </a:t>
            </a: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要将序列中的</a:t>
            </a: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置于正确的位置，</a:t>
            </a: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就必须与前面的数进行交换</a:t>
            </a:r>
            <a:endPar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同样，</a:t>
            </a: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也必须与前面的数进行交换</a:t>
            </a:r>
            <a:endPar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1 2 5 8 3 6 4 7      </a:t>
            </a: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要将序列中的</a:t>
            </a: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置于正确的位置，</a:t>
            </a: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不一定要与</a:t>
            </a: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进行交换，但</a:t>
            </a:r>
            <a:endPar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一定要与位于</a:t>
            </a: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之前比</a:t>
            </a: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打的数进行交换</a:t>
            </a:r>
            <a:endPar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r>
              <a:rPr lang="en-US" altLang="zh-CN" smtClean="0">
                <a:ln>
                  <a:noFill/>
                </a:ln>
                <a:effectLst/>
                <a:sym typeface="+mn-ea"/>
              </a:rPr>
              <a:t> </a:t>
            </a:r>
            <a:endParaRPr lang="en-US" altLang="zh-CN" smtClean="0">
              <a:ln>
                <a:noFill/>
              </a:ln>
              <a:effectLst/>
              <a:sym typeface="+mn-ea"/>
            </a:endParaRPr>
          </a:p>
          <a:p>
            <a:pPr marL="0" marR="0" indent="0" algn="l" defTabSz="914400" rtl="0" eaLnBrk="1" fontAlgn="base" latinLnBrk="0" hangingPunct="1">
              <a:lnSpc>
                <a:spcPct val="100000"/>
              </a:lnSpc>
              <a:spcBef>
                <a:spcPct val="0"/>
              </a:spcBef>
              <a:spcAft>
                <a:spcPct val="0"/>
              </a:spcAft>
              <a:buClrTx/>
              <a:buSzTx/>
              <a:buFontTx/>
              <a:buNone/>
            </a:pPr>
            <a:r>
              <a:rPr lang="en-US" altLang="zh-CN" smtClean="0">
                <a:ln>
                  <a:noFill/>
                </a:ln>
                <a:effectLst/>
                <a:sym typeface="+mn-ea"/>
              </a:rPr>
              <a:t> 1 2 3 5 8 6 4 7</a:t>
            </a:r>
            <a:endParaRPr kumimoji="0" lang="en-US" altLang="zh-CN" b="0" i="0" u="none" strike="noStrike" cap="none" normalizeH="0" baseline="0" smtClean="0">
              <a:ln>
                <a:noFill/>
              </a:ln>
              <a:solidFill>
                <a:schemeClr val="tx1"/>
              </a:solidFill>
              <a:effectLst/>
              <a:latin typeface="Tahoma" panose="020B0604030504040204" pitchFamily="34" charset="0"/>
              <a:ea typeface="宋体" panose="02010600030101010101" pitchFamily="2" charset="-122"/>
              <a:sym typeface="+mn-ea"/>
            </a:endParaRPr>
          </a:p>
          <a:p>
            <a:pPr marL="0" marR="0" indent="0" algn="l" defTabSz="914400" rtl="0" eaLnBrk="1" fontAlgn="base" latinLnBrk="0" hangingPunct="1">
              <a:lnSpc>
                <a:spcPct val="100000"/>
              </a:lnSpc>
              <a:spcBef>
                <a:spcPct val="0"/>
              </a:spcBef>
              <a:spcAft>
                <a:spcPct val="0"/>
              </a:spcAft>
              <a:buClrTx/>
              <a:buSzTx/>
              <a:buFontTx/>
              <a:buNone/>
            </a:pP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endPar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1 2 3 4 5 6 7 8       </a:t>
            </a:r>
            <a:endPar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8" name="矩形 7"/>
          <p:cNvSpPr/>
          <p:nvPr>
            <p:custDataLst>
              <p:tags r:id="rId1"/>
            </p:custDataLst>
          </p:nvPr>
        </p:nvSpPr>
        <p:spPr>
          <a:xfrm>
            <a:off x="1223010" y="6048375"/>
            <a:ext cx="8757285" cy="551180"/>
          </a:xfrm>
          <a:prstGeom prst="rect">
            <a:avLst/>
          </a:prstGeom>
          <a:noFill/>
          <a:ln>
            <a:noFill/>
          </a:ln>
        </p:spPr>
        <p:txBody>
          <a:bodyPr wrap="none" rtlCol="0" anchor="t">
            <a:noAutofit/>
          </a:bodyPr>
          <a:p>
            <a:pPr algn="ctr"/>
            <a:endParaRPr lang="zh-CN" altLang="en-US" sz="3200" b="1">
              <a:solidFill>
                <a:schemeClr val="tx1"/>
              </a:solidFill>
              <a:effectLst>
                <a:outerShdw blurRad="38100" dist="19050" dir="2700000" algn="tl" rotWithShape="0">
                  <a:schemeClr val="dk1">
                    <a:alpha val="40000"/>
                  </a:schemeClr>
                </a:outerShdw>
              </a:effectLst>
            </a:endParaRPr>
          </a:p>
        </p:txBody>
      </p:sp>
      <p:sp>
        <p:nvSpPr>
          <p:cNvPr id="10" name="下箭头 9"/>
          <p:cNvSpPr/>
          <p:nvPr/>
        </p:nvSpPr>
        <p:spPr>
          <a:xfrm>
            <a:off x="1414780" y="3076575"/>
            <a:ext cx="454025" cy="565150"/>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1" name="下箭头 10"/>
          <p:cNvSpPr/>
          <p:nvPr>
            <p:custDataLst>
              <p:tags r:id="rId2"/>
            </p:custDataLst>
          </p:nvPr>
        </p:nvSpPr>
        <p:spPr>
          <a:xfrm>
            <a:off x="1414780" y="4201160"/>
            <a:ext cx="454025" cy="565150"/>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3" name="文本框 12"/>
          <p:cNvSpPr txBox="1"/>
          <p:nvPr/>
        </p:nvSpPr>
        <p:spPr>
          <a:xfrm>
            <a:off x="3189605" y="4582160"/>
            <a:ext cx="8522970" cy="1881505"/>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zh-CN" altLang="en-US" smtClean="0">
                <a:ln>
                  <a:noFill/>
                </a:ln>
                <a:effectLst/>
                <a:sym typeface="+mn-ea"/>
              </a:rPr>
              <a:t>同理，</a:t>
            </a:r>
            <a:r>
              <a:rPr lang="en-US" altLang="zh-CN" smtClean="0">
                <a:ln>
                  <a:noFill/>
                </a:ln>
                <a:effectLst/>
                <a:sym typeface="+mn-ea"/>
              </a:rPr>
              <a:t>’4’,’5’……’8’</a:t>
            </a:r>
            <a:r>
              <a:rPr lang="zh-CN" altLang="en-US" smtClean="0">
                <a:ln>
                  <a:noFill/>
                </a:ln>
                <a:effectLst/>
                <a:sym typeface="+mn-ea"/>
              </a:rPr>
              <a:t>不一定要与在它们之前且比它们小的数进行交换，但一定要与在它们之前的比它们大的数进行交换，否则序列不可能变为升序。也就是说，</a:t>
            </a:r>
            <a:r>
              <a:rPr lang="zh-CN" altLang="en-US" b="1" smtClean="0">
                <a:ln>
                  <a:noFill/>
                </a:ln>
                <a:effectLst/>
                <a:sym typeface="+mn-ea"/>
              </a:rPr>
              <a:t>序列里的每一个数都必须要与下标在它之前的大于它的数进行交换，完成所有交换后的每个数一定在正确的位置，因为前面不存在大于它的数。</a:t>
            </a:r>
            <a:endParaRPr kumimoji="0" lang="zh-CN" altLang="en-US"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endParaRPr lang="zh-CN" altLang="en-US"/>
          </a:p>
        </p:txBody>
      </p:sp>
      <p:sp>
        <p:nvSpPr>
          <p:cNvPr id="14" name="下箭头 13"/>
          <p:cNvSpPr/>
          <p:nvPr>
            <p:custDataLst>
              <p:tags r:id="rId3"/>
            </p:custDataLst>
          </p:nvPr>
        </p:nvSpPr>
        <p:spPr>
          <a:xfrm>
            <a:off x="1414780" y="5325745"/>
            <a:ext cx="454025" cy="565150"/>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txBox="1"/>
          <p:nvPr/>
        </p:nvSpPr>
        <p:spPr>
          <a:xfrm>
            <a:off x="801688" y="322263"/>
            <a:ext cx="9599612" cy="574675"/>
          </a:xfrm>
          <a:prstGeom prst="rect">
            <a:avLst/>
          </a:prstGeom>
          <a:noFill/>
          <a:ln w="9525">
            <a:noFill/>
          </a:ln>
        </p:spPr>
        <p:txBody>
          <a:bodyPr/>
          <a:p>
            <a:pPr eaLnBrk="1" hangingPunct="1"/>
            <a:r>
              <a:rPr lang="en-US" altLang="zh-CN" sz="2800" dirty="0">
                <a:solidFill>
                  <a:srgbClr val="D3192B"/>
                </a:solidFill>
                <a:latin typeface="微软雅黑" panose="020B0503020204020204" pitchFamily="34" charset="-122"/>
                <a:ea typeface="微软雅黑" panose="020B0503020204020204" pitchFamily="34" charset="-122"/>
              </a:rPr>
              <a:t>C1 </a:t>
            </a:r>
            <a:r>
              <a:rPr lang="zh-CN" altLang="en-US" sz="2800" dirty="0">
                <a:solidFill>
                  <a:srgbClr val="D3192B"/>
                </a:solidFill>
                <a:latin typeface="微软雅黑" panose="020B0503020204020204" pitchFamily="34" charset="-122"/>
                <a:ea typeface="微软雅黑" panose="020B0503020204020204" pitchFamily="34" charset="-122"/>
              </a:rPr>
              <a:t>第一次练习：</a:t>
            </a:r>
            <a:r>
              <a:rPr lang="en-US" altLang="zh-CN" sz="2800" dirty="0">
                <a:solidFill>
                  <a:srgbClr val="D3192B"/>
                </a:solidFill>
                <a:latin typeface="微软雅黑" panose="020B0503020204020204" pitchFamily="34" charset="-122"/>
                <a:ea typeface="微软雅黑" panose="020B0503020204020204" pitchFamily="34" charset="-122"/>
              </a:rPr>
              <a:t>H</a:t>
            </a:r>
            <a:r>
              <a:rPr lang="zh-CN" altLang="en-US" sz="2800" dirty="0">
                <a:solidFill>
                  <a:srgbClr val="D3192B"/>
                </a:solidFill>
                <a:latin typeface="微软雅黑" panose="020B0503020204020204" pitchFamily="34" charset="-122"/>
                <a:ea typeface="微软雅黑" panose="020B0503020204020204" pitchFamily="34" charset="-122"/>
              </a:rPr>
              <a:t>题</a:t>
            </a:r>
            <a:endParaRPr lang="zh-CN" altLang="en-US" sz="2800" dirty="0">
              <a:solidFill>
                <a:srgbClr val="D3192B"/>
              </a:solidFill>
              <a:latin typeface="微软雅黑" panose="020B0503020204020204" pitchFamily="34" charset="-122"/>
              <a:ea typeface="微软雅黑" panose="020B0503020204020204" pitchFamily="34" charset="-122"/>
            </a:endParaRPr>
          </a:p>
        </p:txBody>
      </p:sp>
      <p:sp>
        <p:nvSpPr>
          <p:cNvPr id="7171" name="Rectangle 2" descr="Rectangle: Click to edit Master text styles&#13;&#10;Second level&#13;&#10;Third level&#13;&#10;Fourth level&#13;&#10;Fifth level"/>
          <p:cNvSpPr/>
          <p:nvPr/>
        </p:nvSpPr>
        <p:spPr>
          <a:xfrm>
            <a:off x="668338" y="1076325"/>
            <a:ext cx="4403725" cy="446088"/>
          </a:xfrm>
          <a:prstGeom prst="rect">
            <a:avLst/>
          </a:prstGeom>
          <a:noFill/>
          <a:ln w="9525">
            <a:noFill/>
          </a:ln>
        </p:spPr>
        <p:txBody>
          <a:bodyPr/>
          <a:p>
            <a:pPr marL="342900" indent="-342900" defTabSz="812800" eaLnBrk="1" hangingPunct="1">
              <a:spcBef>
                <a:spcPct val="20000"/>
              </a:spcBef>
              <a:buClr>
                <a:schemeClr val="folHlink"/>
              </a:buClr>
              <a:buSzPct val="70000"/>
              <a:buFont typeface="Wingdings" panose="05000000000000000000" pitchFamily="2" charset="2"/>
            </a:pPr>
            <a:endParaRPr lang="en-US" altLang="zh-CN" sz="2000" dirty="0">
              <a:latin typeface="Times New Roman" panose="02020603050405020304" pitchFamily="18" charset="0"/>
              <a:ea typeface="黑体" panose="02010609060101010101" pitchFamily="49" charset="-122"/>
            </a:endParaRPr>
          </a:p>
        </p:txBody>
      </p:sp>
      <p:sp>
        <p:nvSpPr>
          <p:cNvPr id="6" name="矩形 5"/>
          <p:cNvSpPr/>
          <p:nvPr/>
        </p:nvSpPr>
        <p:spPr>
          <a:xfrm>
            <a:off x="55245" y="1076325"/>
            <a:ext cx="12077700" cy="1444625"/>
          </a:xfrm>
          <a:prstGeom prst="rect">
            <a:avLst/>
          </a:prstGeom>
          <a:noFill/>
          <a:ln>
            <a:noFill/>
          </a:ln>
        </p:spPr>
        <p:txBody>
          <a:bodyPr wrap="none" rtlCol="0" anchor="t">
            <a:noAutofit/>
            <a:scene3d>
              <a:camera prst="orthographicFront"/>
              <a:lightRig rig="soft" dir="t">
                <a:rot lat="0" lon="0" rev="15600000"/>
              </a:lightRig>
            </a:scene3d>
            <a:sp3d extrusionH="57150" prstMaterial="softEdge">
              <a:bevelT w="25400" h="38100"/>
            </a:sp3d>
          </a:bodyPr>
          <a:p>
            <a:pPr algn="ctr"/>
            <a:r>
              <a:rPr lang="zh-CN" altLang="en-US" sz="2800">
                <a:solidFill>
                  <a:schemeClr val="accent4"/>
                </a:solidFill>
                <a:effectLst/>
              </a:rPr>
              <a:t>由此我们可以发现，对于每一个数，它的最小交换次数为</a:t>
            </a:r>
            <a:endParaRPr lang="zh-CN" altLang="en-US" sz="2800">
              <a:solidFill>
                <a:schemeClr val="accent4"/>
              </a:solidFill>
              <a:effectLst/>
            </a:endParaRPr>
          </a:p>
          <a:p>
            <a:pPr algn="ctr"/>
            <a:r>
              <a:rPr lang="zh-CN" altLang="en-US" sz="2800">
                <a:solidFill>
                  <a:schemeClr val="accent4"/>
                </a:solidFill>
                <a:effectLst/>
              </a:rPr>
              <a:t>位置在它前面且值比它大的数的个数。</a:t>
            </a:r>
            <a:endParaRPr lang="zh-CN" altLang="en-US" sz="2800">
              <a:solidFill>
                <a:schemeClr val="accent4"/>
              </a:solidFill>
              <a:effectLst/>
            </a:endParaRPr>
          </a:p>
          <a:p>
            <a:pPr algn="ctr"/>
            <a:r>
              <a:rPr lang="zh-CN" altLang="en-US" sz="2800">
                <a:solidFill>
                  <a:schemeClr val="accent4"/>
                </a:solidFill>
                <a:effectLst/>
              </a:rPr>
              <a:t>即</a:t>
            </a:r>
            <a:r>
              <a:rPr lang="zh-CN" altLang="en-US" sz="2800" b="1">
                <a:solidFill>
                  <a:schemeClr val="accent4"/>
                </a:solidFill>
                <a:effectLst/>
              </a:rPr>
              <a:t>对于</a:t>
            </a:r>
            <a:r>
              <a:rPr lang="en-US" altLang="zh-CN" sz="2800" b="1">
                <a:solidFill>
                  <a:schemeClr val="accent4"/>
                </a:solidFill>
                <a:effectLst/>
              </a:rPr>
              <a:t>a[i],</a:t>
            </a:r>
            <a:r>
              <a:rPr lang="zh-CN" altLang="en-US" sz="2800" b="1">
                <a:solidFill>
                  <a:schemeClr val="accent4"/>
                </a:solidFill>
                <a:effectLst/>
              </a:rPr>
              <a:t>它的最小交换次数是满足</a:t>
            </a:r>
            <a:r>
              <a:rPr lang="en-US" altLang="zh-CN" sz="2800" b="1">
                <a:solidFill>
                  <a:schemeClr val="accent4"/>
                </a:solidFill>
                <a:effectLst/>
              </a:rPr>
              <a:t>j&lt;i&amp;&amp;a[j]&gt;a[i]</a:t>
            </a:r>
            <a:r>
              <a:rPr lang="zh-CN" altLang="en-US" sz="2800" b="1">
                <a:solidFill>
                  <a:schemeClr val="accent4"/>
                </a:solidFill>
                <a:effectLst/>
              </a:rPr>
              <a:t>的</a:t>
            </a:r>
            <a:r>
              <a:rPr lang="en-US" altLang="zh-CN" sz="2800" b="1">
                <a:solidFill>
                  <a:schemeClr val="accent4"/>
                </a:solidFill>
                <a:effectLst/>
              </a:rPr>
              <a:t>j</a:t>
            </a:r>
            <a:r>
              <a:rPr lang="zh-CN" altLang="en-US" sz="2800" b="1">
                <a:solidFill>
                  <a:schemeClr val="accent4"/>
                </a:solidFill>
                <a:effectLst/>
              </a:rPr>
              <a:t>的个数</a:t>
            </a:r>
            <a:endParaRPr lang="zh-CN" altLang="en-US" sz="2800" b="1">
              <a:solidFill>
                <a:schemeClr val="accent4"/>
              </a:solidFill>
              <a:effectLst/>
            </a:endParaRPr>
          </a:p>
        </p:txBody>
      </p:sp>
      <p:sp>
        <p:nvSpPr>
          <p:cNvPr id="8" name="矩形 7"/>
          <p:cNvSpPr/>
          <p:nvPr>
            <p:custDataLst>
              <p:tags r:id="rId1"/>
            </p:custDataLst>
          </p:nvPr>
        </p:nvSpPr>
        <p:spPr>
          <a:xfrm>
            <a:off x="1223010" y="6048375"/>
            <a:ext cx="8757285" cy="551180"/>
          </a:xfrm>
          <a:prstGeom prst="rect">
            <a:avLst/>
          </a:prstGeom>
          <a:noFill/>
          <a:ln>
            <a:noFill/>
          </a:ln>
        </p:spPr>
        <p:txBody>
          <a:bodyPr wrap="none" rtlCol="0" anchor="t">
            <a:noAutofit/>
          </a:bodyPr>
          <a:p>
            <a:pPr algn="ctr"/>
            <a:endParaRPr lang="zh-CN" altLang="en-US" sz="3200" b="1">
              <a:solidFill>
                <a:schemeClr val="tx1"/>
              </a:solidFill>
              <a:effectLst>
                <a:outerShdw blurRad="38100" dist="19050" dir="2700000" algn="tl" rotWithShape="0">
                  <a:schemeClr val="dk1">
                    <a:alpha val="40000"/>
                  </a:schemeClr>
                </a:outerShdw>
              </a:effectLst>
            </a:endParaRPr>
          </a:p>
        </p:txBody>
      </p:sp>
      <p:sp>
        <p:nvSpPr>
          <p:cNvPr id="9" name="矩形 8"/>
          <p:cNvSpPr/>
          <p:nvPr>
            <p:custDataLst>
              <p:tags r:id="rId2"/>
            </p:custDataLst>
          </p:nvPr>
        </p:nvSpPr>
        <p:spPr>
          <a:xfrm>
            <a:off x="668655" y="4629150"/>
            <a:ext cx="10473055" cy="1419225"/>
          </a:xfrm>
          <a:prstGeom prst="rect">
            <a:avLst/>
          </a:prstGeom>
          <a:noFill/>
          <a:ln>
            <a:noFill/>
          </a:ln>
        </p:spPr>
        <p:txBody>
          <a:bodyPr wrap="none" rtlCol="0" anchor="t">
            <a:noAutofit/>
          </a:bodyPr>
          <a:p>
            <a:pPr algn="ctr"/>
            <a:r>
              <a:rPr lang="en-US" altLang="zh-CN" sz="3600" b="1">
                <a:solidFill>
                  <a:schemeClr val="tx1"/>
                </a:solidFill>
                <a:effectLst>
                  <a:outerShdw blurRad="38100" dist="19050" dir="2700000" algn="tl" rotWithShape="0">
                    <a:schemeClr val="dk1">
                      <a:alpha val="40000"/>
                    </a:schemeClr>
                  </a:outerShdw>
                </a:effectLst>
              </a:rPr>
              <a:t>   </a:t>
            </a:r>
            <a:r>
              <a:rPr lang="zh-CN" altLang="en-US" sz="3200" b="1">
                <a:solidFill>
                  <a:schemeClr val="tx1"/>
                </a:solidFill>
                <a:effectLst>
                  <a:outerShdw blurRad="38100" dist="19050" dir="2700000" algn="tl" rotWithShape="0">
                    <a:schemeClr val="dk1">
                      <a:alpha val="40000"/>
                    </a:schemeClr>
                  </a:outerShdw>
                </a:effectLst>
              </a:rPr>
              <a:t>因此，题目要求的最小交换次数即满足：</a:t>
            </a:r>
            <a:br>
              <a:rPr lang="zh-CN" altLang="en-US" sz="3200" b="1">
                <a:solidFill>
                  <a:schemeClr val="tx1"/>
                </a:solidFill>
                <a:effectLst>
                  <a:outerShdw blurRad="38100" dist="19050" dir="2700000" algn="tl" rotWithShape="0">
                    <a:schemeClr val="dk1">
                      <a:alpha val="40000"/>
                    </a:schemeClr>
                  </a:outerShdw>
                </a:effectLst>
              </a:rPr>
            </a:br>
            <a:r>
              <a:rPr lang="en-US" altLang="zh-CN" sz="3200">
                <a:solidFill>
                  <a:schemeClr val="tx1"/>
                </a:solidFill>
                <a:effectLst/>
              </a:rPr>
              <a:t>j</a:t>
            </a:r>
            <a:r>
              <a:rPr lang="en-US" altLang="zh-CN" sz="3200">
                <a:solidFill>
                  <a:schemeClr val="tx1"/>
                </a:solidFill>
                <a:effectLst>
                  <a:outerShdw blurRad="38100" dist="38100" dir="2700000" algn="tl">
                    <a:srgbClr val="000000">
                      <a:alpha val="43137"/>
                    </a:srgbClr>
                  </a:outerShdw>
                </a:effectLst>
              </a:rPr>
              <a:t>&lt;i &amp;&amp; a[j]&gt;a[i] (0&lt;=i&lt;n;0&lt;=j&lt;i)</a:t>
            </a:r>
            <a:r>
              <a:rPr lang="zh-CN" altLang="en-US" sz="3200">
                <a:solidFill>
                  <a:schemeClr val="tx1"/>
                </a:solidFill>
                <a:effectLst>
                  <a:outerShdw blurRad="38100" dist="38100" dir="2700000" algn="tl">
                    <a:srgbClr val="000000">
                      <a:alpha val="43137"/>
                    </a:srgbClr>
                  </a:outerShdw>
                </a:effectLst>
              </a:rPr>
              <a:t>的数目总和</a:t>
            </a:r>
            <a:endParaRPr lang="zh-CN" altLang="en-US" sz="3200">
              <a:solidFill>
                <a:schemeClr val="tx1"/>
              </a:solidFill>
              <a:effectLst>
                <a:outerShdw blurRad="38100" dist="19050" dir="2700000" algn="tl" rotWithShape="0">
                  <a:schemeClr val="dk1">
                    <a:alpha val="40000"/>
                  </a:schemeClr>
                </a:outerShdw>
              </a:effectLst>
            </a:endParaRPr>
          </a:p>
          <a:p>
            <a:pPr algn="ctr"/>
            <a:r>
              <a:rPr lang="zh-CN" altLang="en-US" sz="3200" b="1">
                <a:solidFill>
                  <a:schemeClr val="tx1"/>
                </a:solidFill>
                <a:effectLst>
                  <a:outerShdw blurRad="38100" dist="19050" dir="2700000" algn="tl" rotWithShape="0">
                    <a:schemeClr val="dk1">
                      <a:alpha val="40000"/>
                    </a:schemeClr>
                  </a:outerShdw>
                </a:effectLst>
              </a:rPr>
              <a:t>也就是序列中的逆序对的数量总和</a:t>
            </a:r>
            <a:endParaRPr lang="zh-CN" altLang="en-US" sz="3200" b="1">
              <a:solidFill>
                <a:schemeClr val="tx1"/>
              </a:solidFill>
              <a:effectLst>
                <a:outerShdw blurRad="38100" dist="19050" dir="2700000" algn="tl" rotWithShape="0">
                  <a:schemeClr val="dk1">
                    <a:alpha val="40000"/>
                  </a:schemeClr>
                </a:outerShdw>
              </a:effectLst>
            </a:endParaRPr>
          </a:p>
        </p:txBody>
      </p:sp>
      <p:sp>
        <p:nvSpPr>
          <p:cNvPr id="12" name="文本框 11"/>
          <p:cNvSpPr txBox="1"/>
          <p:nvPr/>
        </p:nvSpPr>
        <p:spPr>
          <a:xfrm>
            <a:off x="560070" y="2629535"/>
            <a:ext cx="11171555" cy="1999615"/>
          </a:xfrm>
          <a:prstGeom prst="rect">
            <a:avLst/>
          </a:prstGeom>
          <a:noFill/>
        </p:spPr>
        <p:txBody>
          <a:bodyPr wrap="square" rtlCol="0">
            <a:spAutoFit/>
          </a:bodyPr>
          <a:p>
            <a:r>
              <a:rPr lang="en-US" altLang="zh-CN" sz="2800">
                <a:sym typeface="+mn-ea"/>
              </a:rPr>
              <a:t>              </a:t>
            </a:r>
            <a:r>
              <a:rPr lang="zh-CN" altLang="en-US">
                <a:sym typeface="+mn-ea"/>
              </a:rPr>
              <a:t>于是，我们不妨得出方案：对于</a:t>
            </a:r>
            <a:r>
              <a:rPr lang="en-US" altLang="zh-CN">
                <a:sym typeface="+mn-ea"/>
              </a:rPr>
              <a:t>a[i]</a:t>
            </a:r>
            <a:r>
              <a:rPr lang="zh-CN" altLang="en-US">
                <a:sym typeface="+mn-ea"/>
              </a:rPr>
              <a:t>，它只主动与满足：</a:t>
            </a:r>
            <a:endParaRPr lang="zh-CN" altLang="en-US">
              <a:sym typeface="+mn-ea"/>
            </a:endParaRPr>
          </a:p>
          <a:p>
            <a:pPr algn="l"/>
            <a:r>
              <a:rPr lang="en-US" altLang="zh-CN">
                <a:sym typeface="+mn-ea"/>
              </a:rPr>
              <a:t>                                             j&lt;i&amp;&amp;a[j]&gt;a[i]   </a:t>
            </a:r>
            <a:endParaRPr lang="en-US" altLang="zh-CN">
              <a:sym typeface="+mn-ea"/>
            </a:endParaRPr>
          </a:p>
          <a:p>
            <a:r>
              <a:rPr lang="zh-CN" altLang="en-US">
                <a:sym typeface="+mn-ea"/>
              </a:rPr>
              <a:t>的</a:t>
            </a:r>
            <a:r>
              <a:rPr lang="en-US" altLang="zh-CN">
                <a:sym typeface="+mn-ea"/>
              </a:rPr>
              <a:t>num[j]</a:t>
            </a:r>
            <a:r>
              <a:rPr lang="zh-CN" altLang="en-US">
                <a:sym typeface="+mn-ea"/>
              </a:rPr>
              <a:t>交换，这样可以满足每一个数的交换次数都取到最小值。当所有交换完成后，每个数前面都不含更小的数，序列一定为升序，实现题目目的。</a:t>
            </a:r>
            <a:endParaRPr lang="zh-CN" altLang="en-US">
              <a:solidFill>
                <a:schemeClr val="accent4"/>
              </a:solidFill>
              <a:effectLst/>
            </a:endParaRPr>
          </a:p>
          <a:p>
            <a:endParaRPr lang="zh-CN" altLang="en-US"/>
          </a:p>
        </p:txBody>
      </p:sp>
      <p:sp>
        <p:nvSpPr>
          <p:cNvPr id="15" name="矩形 14"/>
          <p:cNvSpPr/>
          <p:nvPr/>
        </p:nvSpPr>
        <p:spPr>
          <a:xfrm>
            <a:off x="240030" y="2520950"/>
            <a:ext cx="11708130" cy="2021840"/>
          </a:xfrm>
          <a:prstGeom prst="rect">
            <a:avLst/>
          </a:prstGeom>
          <a:noFill/>
          <a:ln w="9525" cap="flat" cmpd="sng" algn="ctr">
            <a:solidFill>
              <a:schemeClr val="accent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txBox="1"/>
          <p:nvPr/>
        </p:nvSpPr>
        <p:spPr>
          <a:xfrm>
            <a:off x="801688" y="322263"/>
            <a:ext cx="9599612" cy="574675"/>
          </a:xfrm>
          <a:prstGeom prst="rect">
            <a:avLst/>
          </a:prstGeom>
          <a:noFill/>
          <a:ln w="9525">
            <a:noFill/>
          </a:ln>
        </p:spPr>
        <p:txBody>
          <a:bodyPr/>
          <a:p>
            <a:pPr eaLnBrk="1" hangingPunct="1"/>
            <a:r>
              <a:rPr lang="en-US" altLang="zh-CN" sz="2800" dirty="0">
                <a:solidFill>
                  <a:srgbClr val="D3192B"/>
                </a:solidFill>
                <a:latin typeface="微软雅黑" panose="020B0503020204020204" pitchFamily="34" charset="-122"/>
                <a:ea typeface="微软雅黑" panose="020B0503020204020204" pitchFamily="34" charset="-122"/>
              </a:rPr>
              <a:t>C1 </a:t>
            </a:r>
            <a:r>
              <a:rPr lang="zh-CN" altLang="en-US" sz="2800" dirty="0">
                <a:solidFill>
                  <a:srgbClr val="D3192B"/>
                </a:solidFill>
                <a:latin typeface="微软雅黑" panose="020B0503020204020204" pitchFamily="34" charset="-122"/>
                <a:ea typeface="微软雅黑" panose="020B0503020204020204" pitchFamily="34" charset="-122"/>
              </a:rPr>
              <a:t>第一次练习：</a:t>
            </a:r>
            <a:r>
              <a:rPr lang="en-US" altLang="zh-CN" sz="2800" dirty="0">
                <a:solidFill>
                  <a:srgbClr val="D3192B"/>
                </a:solidFill>
                <a:latin typeface="微软雅黑" panose="020B0503020204020204" pitchFamily="34" charset="-122"/>
                <a:ea typeface="微软雅黑" panose="020B0503020204020204" pitchFamily="34" charset="-122"/>
              </a:rPr>
              <a:t>H</a:t>
            </a:r>
            <a:r>
              <a:rPr lang="zh-CN" altLang="en-US" sz="2800" dirty="0">
                <a:solidFill>
                  <a:srgbClr val="D3192B"/>
                </a:solidFill>
                <a:latin typeface="微软雅黑" panose="020B0503020204020204" pitchFamily="34" charset="-122"/>
                <a:ea typeface="微软雅黑" panose="020B0503020204020204" pitchFamily="34" charset="-122"/>
              </a:rPr>
              <a:t>题</a:t>
            </a:r>
            <a:endParaRPr lang="zh-CN" altLang="en-US" sz="2800" dirty="0">
              <a:solidFill>
                <a:srgbClr val="D3192B"/>
              </a:solidFill>
              <a:latin typeface="微软雅黑" panose="020B0503020204020204" pitchFamily="34" charset="-122"/>
              <a:ea typeface="微软雅黑" panose="020B0503020204020204" pitchFamily="34" charset="-122"/>
            </a:endParaRPr>
          </a:p>
        </p:txBody>
      </p:sp>
      <p:sp>
        <p:nvSpPr>
          <p:cNvPr id="7171" name="Rectangle 2" descr="Rectangle: Click to edit Master text styles&#13;&#10;Second level&#13;&#10;Third level&#13;&#10;Fourth level&#13;&#10;Fifth level"/>
          <p:cNvSpPr/>
          <p:nvPr/>
        </p:nvSpPr>
        <p:spPr>
          <a:xfrm>
            <a:off x="668338" y="1076325"/>
            <a:ext cx="4403725" cy="446088"/>
          </a:xfrm>
          <a:prstGeom prst="rect">
            <a:avLst/>
          </a:prstGeom>
          <a:noFill/>
          <a:ln w="9525">
            <a:noFill/>
          </a:ln>
        </p:spPr>
        <p:txBody>
          <a:bodyPr/>
          <a:p>
            <a:pPr marL="342900" indent="-342900" defTabSz="812800" eaLnBrk="1" hangingPunct="1">
              <a:spcBef>
                <a:spcPct val="20000"/>
              </a:spcBef>
              <a:buClr>
                <a:schemeClr val="folHlink"/>
              </a:buClr>
              <a:buSzPct val="70000"/>
              <a:buFont typeface="Wingdings" panose="05000000000000000000" pitchFamily="2" charset="2"/>
            </a:pPr>
            <a:endParaRPr lang="en-US" altLang="zh-CN" sz="2000" dirty="0">
              <a:latin typeface="Times New Roman" panose="02020603050405020304" pitchFamily="18" charset="0"/>
              <a:ea typeface="黑体" panose="02010609060101010101" pitchFamily="49" charset="-122"/>
            </a:endParaRPr>
          </a:p>
        </p:txBody>
      </p:sp>
      <p:sp>
        <p:nvSpPr>
          <p:cNvPr id="6" name="矩形 5"/>
          <p:cNvSpPr/>
          <p:nvPr/>
        </p:nvSpPr>
        <p:spPr>
          <a:xfrm>
            <a:off x="1421765" y="1273810"/>
            <a:ext cx="8757285" cy="1419225"/>
          </a:xfrm>
          <a:prstGeom prst="rect">
            <a:avLst/>
          </a:prstGeom>
          <a:noFill/>
          <a:ln>
            <a:noFill/>
          </a:ln>
        </p:spPr>
        <p:txBody>
          <a:bodyPr wrap="none" rtlCol="0" anchor="t">
            <a:noAutofit/>
          </a:bodyPr>
          <a:p>
            <a:pPr algn="ctr"/>
            <a:r>
              <a:rPr lang="zh-CN" altLang="en-US" sz="3200" b="1">
                <a:solidFill>
                  <a:schemeClr val="tx1"/>
                </a:solidFill>
                <a:effectLst>
                  <a:outerShdw blurRad="38100" dist="19050" dir="2700000" algn="tl" rotWithShape="0">
                    <a:schemeClr val="dk1">
                      <a:alpha val="40000"/>
                    </a:schemeClr>
                  </a:outerShdw>
                </a:effectLst>
              </a:rPr>
              <a:t>那么，如何求解序列中的所有逆序对数量呢？</a:t>
            </a:r>
            <a:endParaRPr lang="zh-CN" altLang="en-US" sz="3200" b="1">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802005" y="1985010"/>
            <a:ext cx="10782935" cy="1610995"/>
          </a:xfrm>
          <a:prstGeom prst="rect">
            <a:avLst/>
          </a:prstGeom>
          <a:noFill/>
        </p:spPr>
        <p:txBody>
          <a:bodyPr wrap="square" rtlCol="0">
            <a:noAutofit/>
          </a:bodyPr>
          <a:p>
            <a:r>
              <a:rPr lang="zh-CN" altLang="en-US"/>
              <a:t>首先，最容易想到的是暴力求解，即对于每一个</a:t>
            </a:r>
            <a:r>
              <a:rPr lang="en-US" altLang="zh-CN"/>
              <a:t>i</a:t>
            </a:r>
            <a:r>
              <a:rPr lang="en-US" altLang="zh-CN">
                <a:sym typeface="+mn-ea"/>
              </a:rPr>
              <a:t>(0&lt;=i&lt;n)</a:t>
            </a:r>
            <a:r>
              <a:rPr lang="zh-CN" altLang="en-US"/>
              <a:t>都从</a:t>
            </a:r>
            <a:r>
              <a:rPr lang="en-US" altLang="zh-CN"/>
              <a:t>0</a:t>
            </a:r>
            <a:r>
              <a:rPr lang="zh-CN" altLang="en-US"/>
              <a:t>开始遍历满足</a:t>
            </a:r>
            <a:r>
              <a:rPr lang="en-US" altLang="zh-CN"/>
              <a:t>(0&lt;=j&lt;i)</a:t>
            </a:r>
            <a:r>
              <a:rPr lang="zh-CN" altLang="en-US"/>
              <a:t>的所有</a:t>
            </a:r>
            <a:r>
              <a:rPr lang="en-US" altLang="zh-CN"/>
              <a:t>j</a:t>
            </a:r>
            <a:r>
              <a:rPr lang="zh-CN" altLang="en-US"/>
              <a:t>进行判断，若</a:t>
            </a:r>
            <a:r>
              <a:rPr lang="en-US" altLang="zh-CN"/>
              <a:t>a[j]&lt;a[i]</a:t>
            </a:r>
            <a:r>
              <a:rPr lang="zh-CN" altLang="en-US"/>
              <a:t>，则令求解得到的答案</a:t>
            </a:r>
            <a:r>
              <a:rPr lang="en-US" altLang="zh-CN"/>
              <a:t>ans+1;</a:t>
            </a:r>
            <a:endParaRPr lang="en-US" altLang="zh-CN"/>
          </a:p>
          <a:p>
            <a:r>
              <a:rPr lang="zh-CN" altLang="en-US"/>
              <a:t>但是注意到题目中</a:t>
            </a:r>
            <a:r>
              <a:rPr lang="en-US" altLang="zh-CN"/>
              <a:t>n</a:t>
            </a:r>
            <a:r>
              <a:rPr lang="zh-CN" altLang="en-US"/>
              <a:t>的取值范围为</a:t>
            </a:r>
            <a:r>
              <a:rPr lang="en-US" altLang="zh-CN"/>
              <a:t>n&lt;=10^5</a:t>
            </a:r>
            <a:r>
              <a:rPr lang="zh-CN" altLang="en-US"/>
              <a:t>，直接暴力判断的时间复杂度为：</a:t>
            </a:r>
            <a:r>
              <a:rPr lang="en-US" altLang="zh-CN"/>
              <a:t> O(n^2)</a:t>
            </a:r>
            <a:r>
              <a:rPr lang="zh-CN" altLang="en-US"/>
              <a:t>，显然会</a:t>
            </a:r>
            <a:r>
              <a:rPr lang="en-US" altLang="zh-CN"/>
              <a:t>TLE</a:t>
            </a:r>
            <a:r>
              <a:rPr lang="zh-CN" altLang="en-US"/>
              <a:t>，因此我们需要思考更为精妙的方法。</a:t>
            </a:r>
            <a:endParaRPr lang="zh-CN" altLang="en-US"/>
          </a:p>
        </p:txBody>
      </p:sp>
      <p:sp>
        <p:nvSpPr>
          <p:cNvPr id="7" name="圆角矩形 6"/>
          <p:cNvSpPr/>
          <p:nvPr/>
        </p:nvSpPr>
        <p:spPr>
          <a:xfrm>
            <a:off x="499745" y="1847215"/>
            <a:ext cx="11052810" cy="1985645"/>
          </a:xfrm>
          <a:prstGeom prst="roundRect">
            <a:avLst/>
          </a:prstGeom>
          <a:noFill/>
          <a:ln w="9525"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9" name="文本框 8"/>
          <p:cNvSpPr txBox="1"/>
          <p:nvPr/>
        </p:nvSpPr>
        <p:spPr>
          <a:xfrm>
            <a:off x="605155" y="4683760"/>
            <a:ext cx="10979785" cy="2033270"/>
          </a:xfrm>
          <a:prstGeom prst="rect">
            <a:avLst/>
          </a:prstGeom>
          <a:noFill/>
        </p:spPr>
        <p:txBody>
          <a:bodyPr wrap="square" rtlCol="0">
            <a:noAutofit/>
          </a:bodyPr>
          <a:p>
            <a:r>
              <a:rPr lang="zh-CN" altLang="en-US"/>
              <a:t>一种常用的方法是利用归并排序，通过在排序中分治查找累加得到答案。利用归并排序的时间复杂度为</a:t>
            </a:r>
            <a:r>
              <a:rPr lang="en-US" altLang="zh-CN"/>
              <a:t>O(nlgn)</a:t>
            </a:r>
            <a:r>
              <a:rPr lang="zh-CN" altLang="en-US"/>
              <a:t>，可以通过。注意到题目中</a:t>
            </a:r>
            <a:r>
              <a:rPr lang="en-US" altLang="zh-CN"/>
              <a:t>a[i]</a:t>
            </a:r>
            <a:r>
              <a:rPr lang="zh-CN" altLang="en-US"/>
              <a:t>的取值范围为：</a:t>
            </a:r>
            <a:r>
              <a:rPr lang="en-US" altLang="zh-CN"/>
              <a:t>1&lt;=a[i]&lt;=10^5</a:t>
            </a:r>
            <a:r>
              <a:rPr lang="zh-CN" altLang="en-US"/>
              <a:t>，不难想到运用码量更为轻松的树状数组进行求解，利用树状数组求解的时间复杂度同样为</a:t>
            </a:r>
            <a:r>
              <a:rPr lang="en-US" altLang="zh-CN"/>
              <a:t>O(nlgn)</a:t>
            </a:r>
            <a:r>
              <a:rPr lang="zh-CN" altLang="en-US"/>
              <a:t>。</a:t>
            </a:r>
            <a:endParaRPr lang="zh-CN" altLang="en-US"/>
          </a:p>
        </p:txBody>
      </p:sp>
      <p:sp>
        <p:nvSpPr>
          <p:cNvPr id="10" name="圆角矩形 9"/>
          <p:cNvSpPr/>
          <p:nvPr/>
        </p:nvSpPr>
        <p:spPr>
          <a:xfrm>
            <a:off x="466725" y="4246880"/>
            <a:ext cx="11217910" cy="2288540"/>
          </a:xfrm>
          <a:prstGeom prst="roundRect">
            <a:avLst/>
          </a:prstGeom>
          <a:noFill/>
          <a:ln w="9525" cap="flat" cmpd="sng" algn="ctr">
            <a:solidFill>
              <a:srgbClr val="00B0F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txBox="1"/>
          <p:nvPr/>
        </p:nvSpPr>
        <p:spPr>
          <a:xfrm>
            <a:off x="250508" y="322263"/>
            <a:ext cx="9599612" cy="574675"/>
          </a:xfrm>
          <a:prstGeom prst="rect">
            <a:avLst/>
          </a:prstGeom>
          <a:noFill/>
          <a:ln w="9525">
            <a:noFill/>
          </a:ln>
        </p:spPr>
        <p:txBody>
          <a:bodyPr/>
          <a:p>
            <a:pPr eaLnBrk="1" hangingPunct="1"/>
            <a:r>
              <a:rPr lang="en-US" altLang="zh-CN" sz="2800" dirty="0">
                <a:solidFill>
                  <a:srgbClr val="D3192B"/>
                </a:solidFill>
                <a:latin typeface="微软雅黑" panose="020B0503020204020204" pitchFamily="34" charset="-122"/>
                <a:ea typeface="微软雅黑" panose="020B0503020204020204" pitchFamily="34" charset="-122"/>
              </a:rPr>
              <a:t>C1 </a:t>
            </a:r>
            <a:r>
              <a:rPr lang="zh-CN" altLang="en-US" sz="2800" dirty="0">
                <a:solidFill>
                  <a:srgbClr val="D3192B"/>
                </a:solidFill>
                <a:latin typeface="微软雅黑" panose="020B0503020204020204" pitchFamily="34" charset="-122"/>
                <a:ea typeface="微软雅黑" panose="020B0503020204020204" pitchFamily="34" charset="-122"/>
              </a:rPr>
              <a:t>第一次练习：</a:t>
            </a:r>
            <a:r>
              <a:rPr lang="en-US" altLang="zh-CN" sz="2800" dirty="0">
                <a:solidFill>
                  <a:srgbClr val="D3192B"/>
                </a:solidFill>
                <a:latin typeface="微软雅黑" panose="020B0503020204020204" pitchFamily="34" charset="-122"/>
                <a:ea typeface="微软雅黑" panose="020B0503020204020204" pitchFamily="34" charset="-122"/>
              </a:rPr>
              <a:t>H</a:t>
            </a:r>
            <a:r>
              <a:rPr lang="zh-CN" altLang="en-US" sz="2800" dirty="0">
                <a:solidFill>
                  <a:srgbClr val="D3192B"/>
                </a:solidFill>
                <a:latin typeface="微软雅黑" panose="020B0503020204020204" pitchFamily="34" charset="-122"/>
                <a:ea typeface="微软雅黑" panose="020B0503020204020204" pitchFamily="34" charset="-122"/>
              </a:rPr>
              <a:t>题</a:t>
            </a:r>
            <a:endParaRPr lang="zh-CN" altLang="en-US" sz="2800" dirty="0">
              <a:solidFill>
                <a:srgbClr val="D3192B"/>
              </a:solidFill>
              <a:latin typeface="微软雅黑" panose="020B0503020204020204" pitchFamily="34" charset="-122"/>
              <a:ea typeface="微软雅黑" panose="020B0503020204020204" pitchFamily="34" charset="-122"/>
            </a:endParaRPr>
          </a:p>
        </p:txBody>
      </p:sp>
      <p:sp>
        <p:nvSpPr>
          <p:cNvPr id="9219" name="Rectangle 2" descr="Rectangle: Click to edit Master text styles&#13;&#10;Second level&#13;&#10;Third level&#13;&#10;Fourth level&#13;&#10;Fifth level"/>
          <p:cNvSpPr/>
          <p:nvPr/>
        </p:nvSpPr>
        <p:spPr>
          <a:xfrm>
            <a:off x="668338" y="1002348"/>
            <a:ext cx="5470525" cy="446087"/>
          </a:xfrm>
          <a:prstGeom prst="rect">
            <a:avLst/>
          </a:prstGeom>
          <a:noFill/>
          <a:ln w="9525">
            <a:noFill/>
          </a:ln>
        </p:spPr>
        <p:txBody>
          <a:bodyPr/>
          <a:p>
            <a:pPr marL="342900" indent="-342900" defTabSz="812800" eaLnBrk="1" hangingPunct="1">
              <a:spcBef>
                <a:spcPct val="20000"/>
              </a:spcBef>
              <a:buClr>
                <a:schemeClr val="folHlink"/>
              </a:buClr>
              <a:buSzPct val="70000"/>
              <a:buFont typeface="Wingdings" panose="05000000000000000000" pitchFamily="2" charset="2"/>
            </a:pPr>
            <a:r>
              <a:rPr lang="zh-CN" altLang="en-US" sz="3200" b="1" dirty="0">
                <a:latin typeface="Times New Roman" panose="02020603050405020304" pitchFamily="18" charset="0"/>
                <a:ea typeface="黑体" panose="02010609060101010101" pitchFamily="49" charset="-122"/>
              </a:rPr>
              <a:t>树状数组</a:t>
            </a:r>
            <a:endParaRPr lang="zh-CN" altLang="en-US" sz="3200" b="1" dirty="0">
              <a:latin typeface="Times New Roman" panose="02020603050405020304" pitchFamily="18" charset="0"/>
              <a:ea typeface="黑体" panose="02010609060101010101" pitchFamily="49" charset="-122"/>
            </a:endParaRPr>
          </a:p>
        </p:txBody>
      </p:sp>
      <p:sp>
        <p:nvSpPr>
          <p:cNvPr id="9220" name="Rectangle 2" descr="Rectangle: Click to edit Master text styles&#13;&#10;Second level&#13;&#10;Third level&#13;&#10;Fourth level&#13;&#10;Fifth level"/>
          <p:cNvSpPr/>
          <p:nvPr/>
        </p:nvSpPr>
        <p:spPr>
          <a:xfrm>
            <a:off x="668655" y="1553845"/>
            <a:ext cx="11083925" cy="1617345"/>
          </a:xfrm>
          <a:prstGeom prst="rect">
            <a:avLst/>
          </a:prstGeom>
          <a:noFill/>
          <a:ln w="9525">
            <a:noFill/>
          </a:ln>
        </p:spPr>
        <p:txBody>
          <a:bodyPr/>
          <a:p>
            <a:pPr defTabSz="812800" eaLnBrk="1" hangingPunct="1">
              <a:spcBef>
                <a:spcPct val="20000"/>
              </a:spcBef>
              <a:buClr>
                <a:schemeClr val="folHlink"/>
              </a:buClr>
              <a:buSzPct val="70000"/>
            </a:pPr>
            <a:r>
              <a:rPr lang="en-US" altLang="zh-CN" dirty="0">
                <a:latin typeface="Times New Roman" panose="02020603050405020304" pitchFamily="18" charset="0"/>
                <a:ea typeface="黑体" panose="02010609060101010101" pitchFamily="49" charset="-122"/>
              </a:rPr>
              <a:t>        </a:t>
            </a:r>
            <a:r>
              <a:rPr lang="zh-CN" altLang="pt-BR" dirty="0">
                <a:latin typeface="Times New Roman" panose="02020603050405020304" pitchFamily="18" charset="0"/>
                <a:ea typeface="黑体" panose="02010609060101010101" pitchFamily="49" charset="-122"/>
              </a:rPr>
              <a:t>树状数组是用于高效维护数组前缀和的数据结构，利用树状数组可以轻松的在</a:t>
            </a:r>
            <a:r>
              <a:rPr lang="en-US" altLang="zh-CN" dirty="0">
                <a:latin typeface="Times New Roman" panose="02020603050405020304" pitchFamily="18" charset="0"/>
                <a:ea typeface="黑体" panose="02010609060101010101" pitchFamily="49" charset="-122"/>
              </a:rPr>
              <a:t>O(lgn)</a:t>
            </a:r>
            <a:r>
              <a:rPr lang="zh-CN" altLang="en-US" dirty="0">
                <a:latin typeface="Times New Roman" panose="02020603050405020304" pitchFamily="18" charset="0"/>
                <a:ea typeface="黑体" panose="02010609060101010101" pitchFamily="49" charset="-122"/>
              </a:rPr>
              <a:t>的时间内进行数组前缀和的查询与</a:t>
            </a:r>
            <a:r>
              <a:rPr lang="zh-CN" altLang="en-US" b="1" dirty="0">
                <a:effectLst>
                  <a:outerShdw blurRad="38100" dist="38100" dir="2700000" algn="tl">
                    <a:srgbClr val="000000">
                      <a:alpha val="43137"/>
                    </a:srgbClr>
                  </a:outerShdw>
                </a:effectLst>
                <a:latin typeface="Times New Roman" panose="02020603050405020304" pitchFamily="18" charset="0"/>
                <a:ea typeface="黑体" panose="02010609060101010101" pitchFamily="49" charset="-122"/>
              </a:rPr>
              <a:t>单点</a:t>
            </a:r>
            <a:r>
              <a:rPr lang="zh-CN" altLang="en-US" dirty="0">
                <a:latin typeface="Times New Roman" panose="02020603050405020304" pitchFamily="18" charset="0"/>
                <a:ea typeface="黑体" panose="02010609060101010101" pitchFamily="49" charset="-122"/>
              </a:rPr>
              <a:t>修改</a:t>
            </a:r>
            <a:endParaRPr lang="zh-CN" altLang="en-US" dirty="0">
              <a:latin typeface="Times New Roman" panose="02020603050405020304" pitchFamily="18" charset="0"/>
              <a:ea typeface="黑体" panose="02010609060101010101" pitchFamily="49" charset="-122"/>
            </a:endParaRPr>
          </a:p>
        </p:txBody>
      </p:sp>
      <p:pic>
        <p:nvPicPr>
          <p:cNvPr id="2" name="图片 1" descr="asRExMCJWhV6KXd"/>
          <p:cNvPicPr>
            <a:picLocks noChangeAspect="1"/>
          </p:cNvPicPr>
          <p:nvPr/>
        </p:nvPicPr>
        <p:blipFill>
          <a:blip r:embed="rId1"/>
          <a:stretch>
            <a:fillRect/>
          </a:stretch>
        </p:blipFill>
        <p:spPr>
          <a:xfrm>
            <a:off x="100965" y="2686050"/>
            <a:ext cx="6367780" cy="3935095"/>
          </a:xfrm>
          <a:prstGeom prst="rect">
            <a:avLst/>
          </a:prstGeom>
        </p:spPr>
      </p:pic>
      <p:sp>
        <p:nvSpPr>
          <p:cNvPr id="3" name="Rectangle 2" descr="Rectangle: Click to edit Master text styles&#13;&#10;Second level&#13;&#10;Third level&#13;&#10;Fourth level&#13;&#10;Fifth level"/>
          <p:cNvSpPr/>
          <p:nvPr>
            <p:custDataLst>
              <p:tags r:id="rId2"/>
            </p:custDataLst>
          </p:nvPr>
        </p:nvSpPr>
        <p:spPr>
          <a:xfrm>
            <a:off x="6468745" y="2434590"/>
            <a:ext cx="5409565" cy="4121150"/>
          </a:xfrm>
          <a:prstGeom prst="rect">
            <a:avLst/>
          </a:prstGeom>
          <a:noFill/>
          <a:ln w="9525">
            <a:noFill/>
          </a:ln>
        </p:spPr>
        <p:txBody>
          <a:bodyPr/>
          <a:p>
            <a:pPr defTabSz="812800" eaLnBrk="1" hangingPunct="1">
              <a:spcBef>
                <a:spcPct val="20000"/>
              </a:spcBef>
              <a:buClr>
                <a:schemeClr val="folHlink"/>
              </a:buClr>
              <a:buSzPct val="70000"/>
            </a:pPr>
            <a:r>
              <a:rPr lang="zh-CN" altLang="en-US" sz="2000" dirty="0">
                <a:latin typeface="楷体" panose="02010609060101010101" charset="-122"/>
                <a:ea typeface="楷体" panose="02010609060101010101" charset="-122"/>
              </a:rPr>
              <a:t>树状数组引入一个新的数组对原数组进行管理，在这个新的数组中：</a:t>
            </a:r>
            <a:endParaRPr lang="zh-CN" altLang="en-US" sz="2000" dirty="0">
              <a:latin typeface="楷体" panose="02010609060101010101" charset="-122"/>
              <a:ea typeface="楷体" panose="02010609060101010101" charset="-122"/>
            </a:endParaRPr>
          </a:p>
          <a:p>
            <a:pPr defTabSz="812800" eaLnBrk="1" hangingPunct="1">
              <a:spcBef>
                <a:spcPct val="20000"/>
              </a:spcBef>
              <a:buClr>
                <a:schemeClr val="folHlink"/>
              </a:buClr>
              <a:buSzPct val="70000"/>
            </a:pPr>
            <a:r>
              <a:rPr lang="en-US" altLang="zh-CN" sz="2000" dirty="0">
                <a:latin typeface="楷体" panose="02010609060101010101" charset="-122"/>
                <a:ea typeface="楷体" panose="02010609060101010101" charset="-122"/>
              </a:rPr>
              <a:t>A[0]:</a:t>
            </a:r>
            <a:r>
              <a:rPr lang="zh-CN" altLang="en-US" sz="2000" dirty="0">
                <a:latin typeface="楷体" panose="02010609060101010101" charset="-122"/>
                <a:ea typeface="楷体" panose="02010609060101010101" charset="-122"/>
              </a:rPr>
              <a:t>弃用，树状数组从</a:t>
            </a:r>
            <a:r>
              <a:rPr lang="en-US" altLang="zh-CN" sz="2000" dirty="0">
                <a:latin typeface="楷体" panose="02010609060101010101" charset="-122"/>
                <a:ea typeface="楷体" panose="02010609060101010101" charset="-122"/>
              </a:rPr>
              <a:t>A[1]</a:t>
            </a:r>
            <a:r>
              <a:rPr lang="zh-CN" altLang="en-US" sz="2000" dirty="0">
                <a:latin typeface="楷体" panose="02010609060101010101" charset="-122"/>
                <a:ea typeface="楷体" panose="02010609060101010101" charset="-122"/>
              </a:rPr>
              <a:t>开始</a:t>
            </a:r>
            <a:endParaRPr lang="zh-CN" altLang="en-US" sz="2000" dirty="0">
              <a:latin typeface="楷体" panose="02010609060101010101" charset="-122"/>
              <a:ea typeface="楷体" panose="02010609060101010101" charset="-122"/>
            </a:endParaRPr>
          </a:p>
          <a:p>
            <a:pPr defTabSz="812800" eaLnBrk="1" hangingPunct="1">
              <a:spcBef>
                <a:spcPct val="20000"/>
              </a:spcBef>
              <a:buClr>
                <a:schemeClr val="folHlink"/>
              </a:buClr>
              <a:buSzPct val="70000"/>
            </a:pPr>
            <a:r>
              <a:rPr lang="en-US" altLang="zh-CN" sz="2000" dirty="0">
                <a:latin typeface="楷体" panose="02010609060101010101" charset="-122"/>
                <a:ea typeface="楷体" panose="02010609060101010101" charset="-122"/>
              </a:rPr>
              <a:t>A[1]</a:t>
            </a:r>
            <a:r>
              <a:rPr lang="zh-CN" altLang="en-US" sz="2000" dirty="0">
                <a:latin typeface="楷体" panose="02010609060101010101" charset="-122"/>
                <a:ea typeface="楷体" panose="02010609060101010101" charset="-122"/>
              </a:rPr>
              <a:t>：存储</a:t>
            </a:r>
            <a:r>
              <a:rPr lang="en-US" altLang="zh-CN" sz="2000" dirty="0">
                <a:latin typeface="楷体" panose="02010609060101010101" charset="-122"/>
                <a:ea typeface="楷体" panose="02010609060101010101" charset="-122"/>
              </a:rPr>
              <a:t>C[1]</a:t>
            </a:r>
            <a:r>
              <a:rPr lang="zh-CN" altLang="en-US" sz="2000" dirty="0">
                <a:latin typeface="楷体" panose="02010609060101010101" charset="-122"/>
                <a:ea typeface="楷体" panose="02010609060101010101" charset="-122"/>
              </a:rPr>
              <a:t>的值</a:t>
            </a:r>
            <a:endParaRPr lang="zh-CN" altLang="en-US" sz="2000" dirty="0">
              <a:latin typeface="楷体" panose="02010609060101010101" charset="-122"/>
              <a:ea typeface="楷体" panose="02010609060101010101" charset="-122"/>
            </a:endParaRPr>
          </a:p>
          <a:p>
            <a:pPr defTabSz="812800" eaLnBrk="1" hangingPunct="1">
              <a:spcBef>
                <a:spcPct val="20000"/>
              </a:spcBef>
              <a:buClr>
                <a:schemeClr val="folHlink"/>
              </a:buClr>
              <a:buSzPct val="70000"/>
            </a:pPr>
            <a:r>
              <a:rPr lang="en-US" altLang="zh-CN" sz="2000" dirty="0">
                <a:latin typeface="楷体" panose="02010609060101010101" charset="-122"/>
                <a:ea typeface="楷体" panose="02010609060101010101" charset="-122"/>
              </a:rPr>
              <a:t>A[2]</a:t>
            </a:r>
            <a:r>
              <a:rPr lang="zh-CN" altLang="en-US" sz="2000" dirty="0">
                <a:latin typeface="楷体" panose="02010609060101010101" charset="-122"/>
                <a:ea typeface="楷体" panose="02010609060101010101" charset="-122"/>
              </a:rPr>
              <a:t>：存储</a:t>
            </a:r>
            <a:r>
              <a:rPr lang="en-US" altLang="zh-CN" sz="2000" dirty="0">
                <a:latin typeface="楷体" panose="02010609060101010101" charset="-122"/>
                <a:ea typeface="楷体" panose="02010609060101010101" charset="-122"/>
              </a:rPr>
              <a:t>A[1]+C[2]</a:t>
            </a:r>
            <a:r>
              <a:rPr lang="zh-CN" altLang="en-US" sz="2000" dirty="0">
                <a:latin typeface="楷体" panose="02010609060101010101" charset="-122"/>
                <a:ea typeface="楷体" panose="02010609060101010101" charset="-122"/>
              </a:rPr>
              <a:t>的和值</a:t>
            </a:r>
            <a:endParaRPr lang="zh-CN" altLang="en-US" sz="2000" dirty="0">
              <a:latin typeface="楷体" panose="02010609060101010101" charset="-122"/>
              <a:ea typeface="楷体" panose="02010609060101010101" charset="-122"/>
            </a:endParaRPr>
          </a:p>
          <a:p>
            <a:pPr defTabSz="812800" eaLnBrk="1" hangingPunct="1">
              <a:spcBef>
                <a:spcPct val="20000"/>
              </a:spcBef>
              <a:buClr>
                <a:schemeClr val="folHlink"/>
              </a:buClr>
              <a:buSzPct val="70000"/>
            </a:pPr>
            <a:r>
              <a:rPr lang="en-US" altLang="zh-CN" sz="2000" dirty="0">
                <a:latin typeface="楷体" panose="02010609060101010101" charset="-122"/>
                <a:ea typeface="楷体" panose="02010609060101010101" charset="-122"/>
              </a:rPr>
              <a:t>A[3]</a:t>
            </a:r>
            <a:r>
              <a:rPr lang="zh-CN" altLang="en-US" sz="2000" dirty="0">
                <a:latin typeface="楷体" panose="02010609060101010101" charset="-122"/>
                <a:ea typeface="楷体" panose="02010609060101010101" charset="-122"/>
              </a:rPr>
              <a:t>：存储</a:t>
            </a:r>
            <a:r>
              <a:rPr lang="en-US" altLang="zh-CN" sz="2000" dirty="0">
                <a:latin typeface="楷体" panose="02010609060101010101" charset="-122"/>
                <a:ea typeface="楷体" panose="02010609060101010101" charset="-122"/>
              </a:rPr>
              <a:t>C[3]</a:t>
            </a:r>
            <a:r>
              <a:rPr lang="zh-CN" altLang="en-US" sz="2000" dirty="0">
                <a:latin typeface="楷体" panose="02010609060101010101" charset="-122"/>
                <a:ea typeface="楷体" panose="02010609060101010101" charset="-122"/>
              </a:rPr>
              <a:t>的值</a:t>
            </a:r>
            <a:endParaRPr lang="zh-CN" altLang="en-US" sz="2000" dirty="0">
              <a:latin typeface="楷体" panose="02010609060101010101" charset="-122"/>
              <a:ea typeface="楷体" panose="02010609060101010101" charset="-122"/>
            </a:endParaRPr>
          </a:p>
          <a:p>
            <a:pPr defTabSz="812800" eaLnBrk="1" hangingPunct="1">
              <a:spcBef>
                <a:spcPct val="20000"/>
              </a:spcBef>
              <a:buClr>
                <a:schemeClr val="folHlink"/>
              </a:buClr>
              <a:buSzPct val="70000"/>
            </a:pPr>
            <a:r>
              <a:rPr lang="en-US" altLang="zh-CN" sz="2000" dirty="0">
                <a:latin typeface="楷体" panose="02010609060101010101" charset="-122"/>
                <a:ea typeface="楷体" panose="02010609060101010101" charset="-122"/>
              </a:rPr>
              <a:t>A[4]</a:t>
            </a:r>
            <a:r>
              <a:rPr lang="zh-CN" altLang="en-US" sz="2000" dirty="0">
                <a:latin typeface="楷体" panose="02010609060101010101" charset="-122"/>
                <a:ea typeface="楷体" panose="02010609060101010101" charset="-122"/>
              </a:rPr>
              <a:t>：存储</a:t>
            </a:r>
            <a:r>
              <a:rPr lang="en-US" altLang="zh-CN" sz="2000" dirty="0">
                <a:latin typeface="楷体" panose="02010609060101010101" charset="-122"/>
                <a:ea typeface="楷体" panose="02010609060101010101" charset="-122"/>
              </a:rPr>
              <a:t>A[2]+A[3]+C[4]</a:t>
            </a:r>
            <a:r>
              <a:rPr lang="zh-CN" altLang="en-US" sz="2000" dirty="0">
                <a:latin typeface="楷体" panose="02010609060101010101" charset="-122"/>
                <a:ea typeface="楷体" panose="02010609060101010101" charset="-122"/>
              </a:rPr>
              <a:t>的和值</a:t>
            </a:r>
            <a:endParaRPr lang="zh-CN" altLang="en-US" sz="2000" dirty="0">
              <a:latin typeface="楷体" panose="02010609060101010101" charset="-122"/>
              <a:ea typeface="楷体" panose="02010609060101010101" charset="-122"/>
            </a:endParaRPr>
          </a:p>
          <a:p>
            <a:pPr defTabSz="812800" eaLnBrk="1" hangingPunct="1">
              <a:spcBef>
                <a:spcPct val="20000"/>
              </a:spcBef>
              <a:buClr>
                <a:schemeClr val="folHlink"/>
              </a:buClr>
              <a:buSzPct val="70000"/>
            </a:pPr>
            <a:r>
              <a:rPr lang="en-US" altLang="zh-CN" sz="2000" dirty="0">
                <a:latin typeface="楷体" panose="02010609060101010101" charset="-122"/>
                <a:ea typeface="楷体" panose="02010609060101010101" charset="-122"/>
              </a:rPr>
              <a:t>A[5]</a:t>
            </a:r>
            <a:r>
              <a:rPr lang="zh-CN" altLang="en-US" sz="2000" dirty="0">
                <a:latin typeface="楷体" panose="02010609060101010101" charset="-122"/>
                <a:ea typeface="楷体" panose="02010609060101010101" charset="-122"/>
              </a:rPr>
              <a:t>：存储</a:t>
            </a:r>
            <a:r>
              <a:rPr lang="en-US" altLang="zh-CN" sz="2000" dirty="0">
                <a:latin typeface="楷体" panose="02010609060101010101" charset="-122"/>
                <a:ea typeface="楷体" panose="02010609060101010101" charset="-122"/>
              </a:rPr>
              <a:t>C[5]</a:t>
            </a:r>
            <a:r>
              <a:rPr lang="zh-CN" altLang="en-US" sz="2000" dirty="0">
                <a:latin typeface="楷体" panose="02010609060101010101" charset="-122"/>
                <a:ea typeface="楷体" panose="02010609060101010101" charset="-122"/>
              </a:rPr>
              <a:t>的值</a:t>
            </a:r>
            <a:endParaRPr lang="zh-CN" altLang="en-US" sz="2000" dirty="0">
              <a:latin typeface="楷体" panose="02010609060101010101" charset="-122"/>
              <a:ea typeface="楷体" panose="02010609060101010101" charset="-122"/>
            </a:endParaRPr>
          </a:p>
          <a:p>
            <a:pPr defTabSz="812800" eaLnBrk="1" hangingPunct="1">
              <a:spcBef>
                <a:spcPct val="20000"/>
              </a:spcBef>
              <a:buClr>
                <a:schemeClr val="folHlink"/>
              </a:buClr>
              <a:buSzPct val="70000"/>
            </a:pPr>
            <a:r>
              <a:rPr lang="en-US" altLang="zh-CN" sz="2000" dirty="0">
                <a:latin typeface="楷体" panose="02010609060101010101" charset="-122"/>
                <a:ea typeface="楷体" panose="02010609060101010101" charset="-122"/>
              </a:rPr>
              <a:t>A[6]</a:t>
            </a:r>
            <a:r>
              <a:rPr lang="zh-CN" altLang="en-US" sz="2000" dirty="0">
                <a:latin typeface="楷体" panose="02010609060101010101" charset="-122"/>
                <a:ea typeface="楷体" panose="02010609060101010101" charset="-122"/>
              </a:rPr>
              <a:t>：存储</a:t>
            </a:r>
            <a:r>
              <a:rPr lang="en-US" altLang="zh-CN" sz="2000" dirty="0">
                <a:latin typeface="楷体" panose="02010609060101010101" charset="-122"/>
                <a:ea typeface="楷体" panose="02010609060101010101" charset="-122"/>
              </a:rPr>
              <a:t>A[5]+C[6]</a:t>
            </a:r>
            <a:r>
              <a:rPr lang="zh-CN" altLang="en-US" sz="2000" dirty="0">
                <a:latin typeface="楷体" panose="02010609060101010101" charset="-122"/>
                <a:ea typeface="楷体" panose="02010609060101010101" charset="-122"/>
              </a:rPr>
              <a:t>的和值</a:t>
            </a:r>
            <a:endParaRPr lang="zh-CN" altLang="en-US" sz="2000" dirty="0">
              <a:latin typeface="楷体" panose="02010609060101010101" charset="-122"/>
              <a:ea typeface="楷体" panose="02010609060101010101" charset="-122"/>
            </a:endParaRPr>
          </a:p>
          <a:p>
            <a:pPr defTabSz="812800" eaLnBrk="1" hangingPunct="1">
              <a:spcBef>
                <a:spcPct val="20000"/>
              </a:spcBef>
              <a:buClr>
                <a:schemeClr val="folHlink"/>
              </a:buClr>
              <a:buSzPct val="70000"/>
            </a:pPr>
            <a:r>
              <a:rPr lang="en-US" altLang="zh-CN" sz="2000" dirty="0">
                <a:latin typeface="楷体" panose="02010609060101010101" charset="-122"/>
                <a:ea typeface="楷体" panose="02010609060101010101" charset="-122"/>
              </a:rPr>
              <a:t>A[7]</a:t>
            </a:r>
            <a:r>
              <a:rPr lang="zh-CN" altLang="en-US" sz="2000" dirty="0">
                <a:latin typeface="楷体" panose="02010609060101010101" charset="-122"/>
                <a:ea typeface="楷体" panose="02010609060101010101" charset="-122"/>
              </a:rPr>
              <a:t>：存储</a:t>
            </a:r>
            <a:r>
              <a:rPr lang="en-US" altLang="zh-CN" sz="2000" dirty="0">
                <a:latin typeface="楷体" panose="02010609060101010101" charset="-122"/>
                <a:ea typeface="楷体" panose="02010609060101010101" charset="-122"/>
              </a:rPr>
              <a:t>C[7]</a:t>
            </a:r>
            <a:r>
              <a:rPr lang="zh-CN" altLang="en-US" sz="2000" dirty="0">
                <a:latin typeface="楷体" panose="02010609060101010101" charset="-122"/>
                <a:ea typeface="楷体" panose="02010609060101010101" charset="-122"/>
              </a:rPr>
              <a:t>的值</a:t>
            </a:r>
            <a:endParaRPr lang="zh-CN" altLang="en-US" sz="2000" dirty="0">
              <a:latin typeface="楷体" panose="02010609060101010101" charset="-122"/>
              <a:ea typeface="楷体" panose="02010609060101010101" charset="-122"/>
            </a:endParaRPr>
          </a:p>
          <a:p>
            <a:pPr defTabSz="812800" eaLnBrk="1" hangingPunct="1">
              <a:spcBef>
                <a:spcPct val="20000"/>
              </a:spcBef>
              <a:buClr>
                <a:schemeClr val="folHlink"/>
              </a:buClr>
              <a:buSzPct val="70000"/>
            </a:pPr>
            <a:r>
              <a:rPr lang="en-US" altLang="zh-CN" sz="2000" dirty="0">
                <a:latin typeface="楷体" panose="02010609060101010101" charset="-122"/>
                <a:ea typeface="楷体" panose="02010609060101010101" charset="-122"/>
              </a:rPr>
              <a:t>A[8]</a:t>
            </a:r>
            <a:r>
              <a:rPr lang="zh-CN" altLang="en-US" sz="2000" dirty="0">
                <a:latin typeface="楷体" panose="02010609060101010101" charset="-122"/>
                <a:ea typeface="楷体" panose="02010609060101010101" charset="-122"/>
              </a:rPr>
              <a:t>：存储</a:t>
            </a:r>
            <a:r>
              <a:rPr lang="en-US" altLang="zh-CN" sz="2000" dirty="0">
                <a:latin typeface="楷体" panose="02010609060101010101" charset="-122"/>
                <a:ea typeface="楷体" panose="02010609060101010101" charset="-122"/>
              </a:rPr>
              <a:t>A[4]+A[6]+A[7]+C[8]</a:t>
            </a:r>
            <a:r>
              <a:rPr lang="zh-CN" altLang="en-US" sz="2000" dirty="0">
                <a:latin typeface="楷体" panose="02010609060101010101" charset="-122"/>
                <a:ea typeface="楷体" panose="02010609060101010101" charset="-122"/>
              </a:rPr>
              <a:t>的和值</a:t>
            </a:r>
            <a:endParaRPr lang="zh-CN" altLang="en-US" sz="2000" dirty="0">
              <a:latin typeface="楷体" panose="02010609060101010101" charset="-122"/>
              <a:ea typeface="楷体" panose="02010609060101010101" charset="-122"/>
            </a:endParaRPr>
          </a:p>
          <a:p>
            <a:pPr defTabSz="812800" eaLnBrk="1" hangingPunct="1">
              <a:spcBef>
                <a:spcPct val="20000"/>
              </a:spcBef>
              <a:buClr>
                <a:schemeClr val="folHlink"/>
              </a:buClr>
              <a:buSzPct val="70000"/>
            </a:pPr>
            <a:r>
              <a:rPr lang="en-US" altLang="zh-CN" sz="2000" dirty="0">
                <a:latin typeface="楷体" panose="02010609060101010101" charset="-122"/>
                <a:ea typeface="楷体" panose="02010609060101010101" charset="-122"/>
              </a:rPr>
              <a:t>A[9]</a:t>
            </a:r>
            <a:r>
              <a:rPr lang="zh-CN" altLang="en-US" sz="2000" dirty="0">
                <a:latin typeface="楷体" panose="02010609060101010101" charset="-122"/>
                <a:ea typeface="楷体" panose="02010609060101010101" charset="-122"/>
              </a:rPr>
              <a:t>：存储</a:t>
            </a:r>
            <a:r>
              <a:rPr lang="en-US" altLang="zh-CN" sz="2000" dirty="0">
                <a:latin typeface="楷体" panose="02010609060101010101" charset="-122"/>
                <a:ea typeface="楷体" panose="02010609060101010101" charset="-122"/>
              </a:rPr>
              <a:t>C[9]</a:t>
            </a:r>
            <a:r>
              <a:rPr lang="zh-CN" altLang="en-US" sz="2000" dirty="0">
                <a:latin typeface="楷体" panose="02010609060101010101" charset="-122"/>
                <a:ea typeface="楷体" panose="02010609060101010101" charset="-122"/>
              </a:rPr>
              <a:t>的值</a:t>
            </a:r>
            <a:endParaRPr lang="zh-CN" altLang="en-US" sz="2000" dirty="0">
              <a:latin typeface="楷体" panose="02010609060101010101" charset="-122"/>
              <a:ea typeface="楷体" panose="02010609060101010101" charset="-122"/>
            </a:endParaRPr>
          </a:p>
          <a:p>
            <a:pPr defTabSz="812800" eaLnBrk="1" hangingPunct="1">
              <a:spcBef>
                <a:spcPct val="20000"/>
              </a:spcBef>
              <a:buClr>
                <a:schemeClr val="folHlink"/>
              </a:buClr>
              <a:buSzPct val="70000"/>
            </a:pPr>
            <a:endParaRPr lang="zh-CN" altLang="en-US" sz="2000" dirty="0">
              <a:latin typeface="楷体" panose="02010609060101010101" charset="-122"/>
              <a:ea typeface="楷体" panose="02010609060101010101" charset="-122"/>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txBox="1"/>
          <p:nvPr/>
        </p:nvSpPr>
        <p:spPr>
          <a:xfrm>
            <a:off x="250508" y="322263"/>
            <a:ext cx="9599612" cy="574675"/>
          </a:xfrm>
          <a:prstGeom prst="rect">
            <a:avLst/>
          </a:prstGeom>
          <a:noFill/>
          <a:ln w="9525">
            <a:noFill/>
          </a:ln>
        </p:spPr>
        <p:txBody>
          <a:bodyPr/>
          <a:p>
            <a:pPr eaLnBrk="1" hangingPunct="1"/>
            <a:r>
              <a:rPr lang="en-US" altLang="zh-CN" sz="2800" dirty="0">
                <a:solidFill>
                  <a:srgbClr val="D3192B"/>
                </a:solidFill>
                <a:latin typeface="微软雅黑" panose="020B0503020204020204" pitchFamily="34" charset="-122"/>
                <a:ea typeface="微软雅黑" panose="020B0503020204020204" pitchFamily="34" charset="-122"/>
              </a:rPr>
              <a:t>C1 </a:t>
            </a:r>
            <a:r>
              <a:rPr lang="zh-CN" altLang="en-US" sz="2800" dirty="0">
                <a:solidFill>
                  <a:srgbClr val="D3192B"/>
                </a:solidFill>
                <a:latin typeface="微软雅黑" panose="020B0503020204020204" pitchFamily="34" charset="-122"/>
                <a:ea typeface="微软雅黑" panose="020B0503020204020204" pitchFamily="34" charset="-122"/>
              </a:rPr>
              <a:t>第一次练习：</a:t>
            </a:r>
            <a:r>
              <a:rPr lang="en-US" altLang="zh-CN" sz="2800" dirty="0">
                <a:solidFill>
                  <a:srgbClr val="D3192B"/>
                </a:solidFill>
                <a:latin typeface="微软雅黑" panose="020B0503020204020204" pitchFamily="34" charset="-122"/>
                <a:ea typeface="微软雅黑" panose="020B0503020204020204" pitchFamily="34" charset="-122"/>
              </a:rPr>
              <a:t>H</a:t>
            </a:r>
            <a:r>
              <a:rPr lang="zh-CN" altLang="en-US" sz="2800" dirty="0">
                <a:solidFill>
                  <a:srgbClr val="D3192B"/>
                </a:solidFill>
                <a:latin typeface="微软雅黑" panose="020B0503020204020204" pitchFamily="34" charset="-122"/>
                <a:ea typeface="微软雅黑" panose="020B0503020204020204" pitchFamily="34" charset="-122"/>
              </a:rPr>
              <a:t>题</a:t>
            </a:r>
            <a:endParaRPr lang="zh-CN" altLang="en-US" sz="2800" dirty="0">
              <a:solidFill>
                <a:srgbClr val="D3192B"/>
              </a:solidFill>
              <a:latin typeface="微软雅黑" panose="020B0503020204020204" pitchFamily="34" charset="-122"/>
              <a:ea typeface="微软雅黑" panose="020B0503020204020204" pitchFamily="34" charset="-122"/>
            </a:endParaRPr>
          </a:p>
        </p:txBody>
      </p:sp>
      <p:sp>
        <p:nvSpPr>
          <p:cNvPr id="9219" name="Rectangle 2" descr="Rectangle: Click to edit Master text styles&#13;&#10;Second level&#13;&#10;Third level&#13;&#10;Fourth level&#13;&#10;Fifth level"/>
          <p:cNvSpPr/>
          <p:nvPr/>
        </p:nvSpPr>
        <p:spPr>
          <a:xfrm>
            <a:off x="668338" y="1002348"/>
            <a:ext cx="5470525" cy="446087"/>
          </a:xfrm>
          <a:prstGeom prst="rect">
            <a:avLst/>
          </a:prstGeom>
          <a:noFill/>
          <a:ln w="9525">
            <a:noFill/>
          </a:ln>
        </p:spPr>
        <p:txBody>
          <a:bodyPr/>
          <a:p>
            <a:pPr marL="342900" indent="-342900" defTabSz="812800" eaLnBrk="1" hangingPunct="1">
              <a:spcBef>
                <a:spcPct val="20000"/>
              </a:spcBef>
              <a:buClr>
                <a:schemeClr val="folHlink"/>
              </a:buClr>
              <a:buSzPct val="70000"/>
              <a:buFont typeface="Wingdings" panose="05000000000000000000" pitchFamily="2" charset="2"/>
            </a:pPr>
            <a:r>
              <a:rPr lang="zh-CN" altLang="en-US" sz="3200" b="1" dirty="0">
                <a:latin typeface="Times New Roman" panose="02020603050405020304" pitchFamily="18" charset="0"/>
                <a:ea typeface="黑体" panose="02010609060101010101" pitchFamily="49" charset="-122"/>
              </a:rPr>
              <a:t>树状数组实现</a:t>
            </a:r>
            <a:endParaRPr lang="zh-CN" altLang="en-US" sz="3200" b="1" dirty="0">
              <a:latin typeface="Times New Roman" panose="02020603050405020304" pitchFamily="18" charset="0"/>
              <a:ea typeface="黑体" panose="02010609060101010101" pitchFamily="49" charset="-122"/>
            </a:endParaRPr>
          </a:p>
        </p:txBody>
      </p:sp>
      <p:sp>
        <p:nvSpPr>
          <p:cNvPr id="9220" name="Rectangle 2" descr="Rectangle: Click to edit Master text styles&#13;&#10;Second level&#13;&#10;Third level&#13;&#10;Fourth level&#13;&#10;Fifth level"/>
          <p:cNvSpPr/>
          <p:nvPr/>
        </p:nvSpPr>
        <p:spPr>
          <a:xfrm>
            <a:off x="383540" y="1553845"/>
            <a:ext cx="11083925" cy="2193925"/>
          </a:xfrm>
          <a:prstGeom prst="rect">
            <a:avLst/>
          </a:prstGeom>
          <a:noFill/>
          <a:ln w="9525">
            <a:noFill/>
          </a:ln>
        </p:spPr>
        <p:txBody>
          <a:bodyPr/>
          <a:p>
            <a:pPr defTabSz="812800" eaLnBrk="1" hangingPunct="1">
              <a:spcBef>
                <a:spcPct val="20000"/>
              </a:spcBef>
              <a:buClr>
                <a:schemeClr val="folHlink"/>
              </a:buClr>
              <a:buSzPct val="70000"/>
            </a:pPr>
            <a:r>
              <a:rPr lang="en-US" altLang="zh-CN" dirty="0">
                <a:latin typeface="Times New Roman" panose="02020603050405020304" pitchFamily="18" charset="0"/>
                <a:ea typeface="黑体" panose="02010609060101010101" pitchFamily="49" charset="-122"/>
              </a:rPr>
              <a:t> </a:t>
            </a:r>
            <a:r>
              <a:rPr lang="zh-CN" altLang="en-US" dirty="0">
                <a:latin typeface="Times New Roman" panose="02020603050405020304" pitchFamily="18" charset="0"/>
                <a:ea typeface="黑体" panose="02010609060101010101" pitchFamily="49" charset="-122"/>
              </a:rPr>
              <a:t>若对于一个数</a:t>
            </a:r>
            <a:r>
              <a:rPr lang="en-US" altLang="zh-CN" dirty="0">
                <a:latin typeface="Times New Roman" panose="02020603050405020304" pitchFamily="18" charset="0"/>
                <a:ea typeface="黑体" panose="02010609060101010101" pitchFamily="49" charset="-122"/>
              </a:rPr>
              <a:t>i</a:t>
            </a:r>
            <a:r>
              <a:rPr lang="zh-CN" altLang="en-US" dirty="0">
                <a:latin typeface="Times New Roman" panose="02020603050405020304" pitchFamily="18" charset="0"/>
                <a:ea typeface="黑体" panose="02010609060101010101" pitchFamily="49" charset="-122"/>
              </a:rPr>
              <a:t>的二进制末尾有</a:t>
            </a:r>
            <a:r>
              <a:rPr lang="en-US" altLang="zh-CN" dirty="0">
                <a:latin typeface="Times New Roman" panose="02020603050405020304" pitchFamily="18" charset="0"/>
                <a:ea typeface="黑体" panose="02010609060101010101" pitchFamily="49" charset="-122"/>
              </a:rPr>
              <a:t>k</a:t>
            </a:r>
            <a:r>
              <a:rPr lang="zh-CN" altLang="en-US" dirty="0">
                <a:latin typeface="Times New Roman" panose="02020603050405020304" pitchFamily="18" charset="0"/>
                <a:ea typeface="黑体" panose="02010609060101010101" pitchFamily="49" charset="-122"/>
              </a:rPr>
              <a:t>个连续的</a:t>
            </a:r>
            <a:r>
              <a:rPr lang="en-US" altLang="zh-CN" dirty="0">
                <a:latin typeface="Times New Roman" panose="02020603050405020304" pitchFamily="18" charset="0"/>
                <a:ea typeface="黑体" panose="02010609060101010101" pitchFamily="49" charset="-122"/>
              </a:rPr>
              <a:t>0</a:t>
            </a:r>
            <a:r>
              <a:rPr lang="zh-CN" altLang="en-US" dirty="0">
                <a:latin typeface="Times New Roman" panose="02020603050405020304" pitchFamily="18" charset="0"/>
                <a:ea typeface="黑体" panose="02010609060101010101" pitchFamily="49" charset="-122"/>
              </a:rPr>
              <a:t>，则</a:t>
            </a:r>
            <a:r>
              <a:rPr lang="en-US" altLang="zh-CN" dirty="0">
                <a:latin typeface="Times New Roman" panose="02020603050405020304" pitchFamily="18" charset="0"/>
                <a:ea typeface="黑体" panose="02010609060101010101" pitchFamily="49" charset="-122"/>
              </a:rPr>
              <a:t>A[i]</a:t>
            </a:r>
            <a:r>
              <a:rPr lang="zh-CN" altLang="en-US" dirty="0">
                <a:latin typeface="Times New Roman" panose="02020603050405020304" pitchFamily="18" charset="0"/>
                <a:ea typeface="黑体" panose="02010609060101010101" pitchFamily="49" charset="-122"/>
              </a:rPr>
              <a:t>的存储区间长度为：</a:t>
            </a:r>
            <a:r>
              <a:rPr lang="en-US" altLang="zh-CN" dirty="0">
                <a:latin typeface="Times New Roman" panose="02020603050405020304" pitchFamily="18" charset="0"/>
                <a:ea typeface="黑体" panose="02010609060101010101" pitchFamily="49" charset="-122"/>
              </a:rPr>
              <a:t>2^k</a:t>
            </a:r>
            <a:endParaRPr lang="en-US" altLang="zh-CN" dirty="0">
              <a:latin typeface="Times New Roman" panose="02020603050405020304" pitchFamily="18" charset="0"/>
              <a:ea typeface="黑体" panose="02010609060101010101" pitchFamily="49" charset="-122"/>
            </a:endParaRPr>
          </a:p>
          <a:p>
            <a:pPr defTabSz="812800" eaLnBrk="1" hangingPunct="1">
              <a:spcBef>
                <a:spcPct val="20000"/>
              </a:spcBef>
              <a:buClr>
                <a:schemeClr val="folHlink"/>
              </a:buClr>
              <a:buSzPct val="70000"/>
            </a:pPr>
            <a:r>
              <a:rPr lang="en-US" altLang="zh-CN" dirty="0">
                <a:latin typeface="Times New Roman" panose="02020603050405020304" pitchFamily="18" charset="0"/>
                <a:ea typeface="黑体" panose="02010609060101010101" pitchFamily="49" charset="-122"/>
              </a:rPr>
              <a:t> </a:t>
            </a:r>
            <a:r>
              <a:rPr lang="zh-CN" altLang="en-US" dirty="0">
                <a:latin typeface="Times New Roman" panose="02020603050405020304" pitchFamily="18" charset="0"/>
                <a:ea typeface="黑体" panose="02010609060101010101" pitchFamily="49" charset="-122"/>
              </a:rPr>
              <a:t>即：</a:t>
            </a:r>
            <a:r>
              <a:rPr lang="en-US" altLang="zh-CN" dirty="0">
                <a:latin typeface="Times New Roman" panose="02020603050405020304" pitchFamily="18" charset="0"/>
                <a:ea typeface="黑体" panose="02010609060101010101" pitchFamily="49" charset="-122"/>
              </a:rPr>
              <a:t>A[i]=C[i-2^k+1]+C[i-2^k+2]……+C[i]</a:t>
            </a:r>
            <a:endParaRPr lang="en-US" altLang="zh-CN" dirty="0">
              <a:latin typeface="Times New Roman" panose="02020603050405020304" pitchFamily="18" charset="0"/>
              <a:ea typeface="黑体" panose="02010609060101010101" pitchFamily="49" charset="-122"/>
            </a:endParaRPr>
          </a:p>
          <a:p>
            <a:pPr defTabSz="812800" eaLnBrk="1" hangingPunct="1">
              <a:spcBef>
                <a:spcPct val="20000"/>
              </a:spcBef>
              <a:buClr>
                <a:schemeClr val="folHlink"/>
              </a:buClr>
              <a:buSzPct val="70000"/>
            </a:pPr>
            <a:r>
              <a:rPr lang="en-US" altLang="zh-CN" dirty="0">
                <a:latin typeface="Times New Roman" panose="02020603050405020304" pitchFamily="18" charset="0"/>
                <a:ea typeface="黑体" panose="02010609060101010101" pitchFamily="49" charset="-122"/>
              </a:rPr>
              <a:t> </a:t>
            </a:r>
            <a:r>
              <a:rPr lang="zh-CN" altLang="en-US" dirty="0">
                <a:latin typeface="Times New Roman" panose="02020603050405020304" pitchFamily="18" charset="0"/>
                <a:ea typeface="黑体" panose="02010609060101010101" pitchFamily="49" charset="-122"/>
              </a:rPr>
              <a:t>例如：</a:t>
            </a:r>
            <a:r>
              <a:rPr lang="en-US" altLang="zh-CN" dirty="0">
                <a:latin typeface="Times New Roman" panose="02020603050405020304" pitchFamily="18" charset="0"/>
                <a:ea typeface="黑体" panose="02010609060101010101" pitchFamily="49" charset="-122"/>
              </a:rPr>
              <a:t>4</a:t>
            </a:r>
            <a:r>
              <a:rPr lang="zh-CN" altLang="en-US" dirty="0">
                <a:latin typeface="Times New Roman" panose="02020603050405020304" pitchFamily="18" charset="0"/>
                <a:ea typeface="黑体" panose="02010609060101010101" pitchFamily="49" charset="-122"/>
              </a:rPr>
              <a:t>的二进制</a:t>
            </a:r>
            <a:r>
              <a:rPr lang="en-US" altLang="zh-CN" dirty="0">
                <a:latin typeface="Times New Roman" panose="02020603050405020304" pitchFamily="18" charset="0"/>
                <a:ea typeface="黑体" panose="02010609060101010101" pitchFamily="49" charset="-122"/>
              </a:rPr>
              <a:t>100</a:t>
            </a:r>
            <a:r>
              <a:rPr lang="zh-CN" altLang="en-US" dirty="0">
                <a:latin typeface="Times New Roman" panose="02020603050405020304" pitchFamily="18" charset="0"/>
                <a:ea typeface="黑体" panose="02010609060101010101" pitchFamily="49" charset="-122"/>
              </a:rPr>
              <a:t>末尾有两个</a:t>
            </a:r>
            <a:r>
              <a:rPr lang="en-US" altLang="zh-CN" dirty="0">
                <a:latin typeface="Times New Roman" panose="02020603050405020304" pitchFamily="18" charset="0"/>
                <a:ea typeface="黑体" panose="02010609060101010101" pitchFamily="49" charset="-122"/>
              </a:rPr>
              <a:t>0</a:t>
            </a:r>
            <a:r>
              <a:rPr lang="zh-CN" altLang="en-US" dirty="0">
                <a:latin typeface="Times New Roman" panose="02020603050405020304" pitchFamily="18" charset="0"/>
                <a:ea typeface="黑体" panose="02010609060101010101" pitchFamily="49" charset="-122"/>
              </a:rPr>
              <a:t>，则</a:t>
            </a:r>
            <a:r>
              <a:rPr lang="en-US" altLang="zh-CN" dirty="0">
                <a:latin typeface="Times New Roman" panose="02020603050405020304" pitchFamily="18" charset="0"/>
                <a:ea typeface="黑体" panose="02010609060101010101" pitchFamily="49" charset="-122"/>
              </a:rPr>
              <a:t>A[4]</a:t>
            </a:r>
            <a:r>
              <a:rPr lang="zh-CN" altLang="en-US" dirty="0">
                <a:latin typeface="Times New Roman" panose="02020603050405020304" pitchFamily="18" charset="0"/>
                <a:ea typeface="黑体" panose="02010609060101010101" pitchFamily="49" charset="-122"/>
              </a:rPr>
              <a:t>的存储长度为：</a:t>
            </a:r>
            <a:r>
              <a:rPr lang="en-US" altLang="zh-CN" dirty="0">
                <a:latin typeface="Times New Roman" panose="02020603050405020304" pitchFamily="18" charset="0"/>
                <a:ea typeface="黑体" panose="02010609060101010101" pitchFamily="49" charset="-122"/>
              </a:rPr>
              <a:t>2^2=4</a:t>
            </a:r>
            <a:endParaRPr lang="en-US" altLang="zh-CN" dirty="0">
              <a:latin typeface="Times New Roman" panose="02020603050405020304" pitchFamily="18" charset="0"/>
              <a:ea typeface="黑体" panose="02010609060101010101" pitchFamily="49" charset="-122"/>
            </a:endParaRPr>
          </a:p>
          <a:p>
            <a:pPr defTabSz="812800" eaLnBrk="1" hangingPunct="1">
              <a:spcBef>
                <a:spcPct val="20000"/>
              </a:spcBef>
              <a:buClr>
                <a:schemeClr val="folHlink"/>
              </a:buClr>
              <a:buSzPct val="70000"/>
            </a:pPr>
            <a:r>
              <a:rPr lang="en-US" altLang="zh-CN" dirty="0">
                <a:latin typeface="Times New Roman" panose="02020603050405020304" pitchFamily="18" charset="0"/>
                <a:ea typeface="黑体" panose="02010609060101010101" pitchFamily="49" charset="-122"/>
              </a:rPr>
              <a:t> </a:t>
            </a:r>
            <a:r>
              <a:rPr lang="zh-CN" altLang="en-US" dirty="0">
                <a:latin typeface="Times New Roman" panose="02020603050405020304" pitchFamily="18" charset="0"/>
                <a:ea typeface="黑体" panose="02010609060101010101" pitchFamily="49" charset="-122"/>
              </a:rPr>
              <a:t>怎样快速得到</a:t>
            </a:r>
            <a:r>
              <a:rPr lang="en-US" altLang="zh-CN" dirty="0">
                <a:latin typeface="Times New Roman" panose="02020603050405020304" pitchFamily="18" charset="0"/>
                <a:ea typeface="黑体" panose="02010609060101010101" pitchFamily="49" charset="-122"/>
              </a:rPr>
              <a:t>A[i]</a:t>
            </a:r>
            <a:r>
              <a:rPr lang="zh-CN" altLang="en-US" dirty="0">
                <a:latin typeface="Times New Roman" panose="02020603050405020304" pitchFamily="18" charset="0"/>
                <a:ea typeface="黑体" panose="02010609060101010101" pitchFamily="49" charset="-122"/>
              </a:rPr>
              <a:t>的存储区间长度呢？有一个很快捷的公式：</a:t>
            </a:r>
            <a:r>
              <a:rPr lang="en-US" altLang="zh-CN" dirty="0">
                <a:latin typeface="Times New Roman" panose="02020603050405020304" pitchFamily="18" charset="0"/>
                <a:ea typeface="黑体" panose="02010609060101010101" pitchFamily="49" charset="-122"/>
              </a:rPr>
              <a:t>i&amp;(-i)</a:t>
            </a:r>
            <a:endParaRPr lang="en-US" altLang="zh-CN" dirty="0">
              <a:latin typeface="Times New Roman" panose="02020603050405020304" pitchFamily="18" charset="0"/>
              <a:ea typeface="黑体" panose="02010609060101010101" pitchFamily="49" charset="-122"/>
            </a:endParaRPr>
          </a:p>
        </p:txBody>
      </p:sp>
      <p:sp>
        <p:nvSpPr>
          <p:cNvPr id="3" name="Rectangle 2" descr="Rectangle: Click to edit Master text styles&#13;&#10;Second level&#13;&#10;Third level&#13;&#10;Fourth level&#13;&#10;Fifth level"/>
          <p:cNvSpPr/>
          <p:nvPr>
            <p:custDataLst>
              <p:tags r:id="rId1"/>
            </p:custDataLst>
          </p:nvPr>
        </p:nvSpPr>
        <p:spPr>
          <a:xfrm>
            <a:off x="5072380" y="3498850"/>
            <a:ext cx="7119620" cy="2520315"/>
          </a:xfrm>
          <a:prstGeom prst="rect">
            <a:avLst/>
          </a:prstGeom>
          <a:noFill/>
          <a:ln w="9525">
            <a:noFill/>
          </a:ln>
        </p:spPr>
        <p:txBody>
          <a:bodyPr/>
          <a:p>
            <a:pPr defTabSz="812800" eaLnBrk="1" hangingPunct="1">
              <a:spcBef>
                <a:spcPct val="20000"/>
              </a:spcBef>
              <a:buClr>
                <a:schemeClr val="folHlink"/>
              </a:buClr>
              <a:buSzPct val="70000"/>
            </a:pPr>
            <a:endParaRPr lang="zh-CN" altLang="en-US" sz="2000" dirty="0">
              <a:latin typeface="楷体" panose="02010609060101010101" charset="-122"/>
              <a:ea typeface="楷体" panose="02010609060101010101" charset="-122"/>
            </a:endParaRPr>
          </a:p>
        </p:txBody>
      </p:sp>
      <p:pic>
        <p:nvPicPr>
          <p:cNvPr id="4" name="图片 3" descr="asRExMCJWhV6KXd"/>
          <p:cNvPicPr>
            <a:picLocks noChangeAspect="1"/>
          </p:cNvPicPr>
          <p:nvPr>
            <p:custDataLst>
              <p:tags r:id="rId2"/>
            </p:custDataLst>
          </p:nvPr>
        </p:nvPicPr>
        <p:blipFill>
          <a:blip r:embed="rId3"/>
          <a:stretch>
            <a:fillRect/>
          </a:stretch>
        </p:blipFill>
        <p:spPr>
          <a:xfrm>
            <a:off x="196850" y="3322320"/>
            <a:ext cx="5435600" cy="3359150"/>
          </a:xfrm>
          <a:prstGeom prst="rect">
            <a:avLst/>
          </a:prstGeom>
        </p:spPr>
      </p:pic>
      <p:sp>
        <p:nvSpPr>
          <p:cNvPr id="5" name="文本框 4"/>
          <p:cNvSpPr txBox="1"/>
          <p:nvPr/>
        </p:nvSpPr>
        <p:spPr>
          <a:xfrm>
            <a:off x="5632450" y="3498850"/>
            <a:ext cx="6403975" cy="3182620"/>
          </a:xfrm>
          <a:prstGeom prst="rect">
            <a:avLst/>
          </a:prstGeom>
          <a:noFill/>
        </p:spPr>
        <p:txBody>
          <a:bodyPr wrap="square" rtlCol="0">
            <a:noAutofit/>
          </a:bodyPr>
          <a:p>
            <a:r>
              <a:rPr lang="zh-CN" altLang="en-US">
                <a:latin typeface="楷体" panose="02010609060101010101" charset="-122"/>
                <a:ea typeface="楷体" panose="02010609060101010101" charset="-122"/>
                <a:cs typeface="楷体" panose="02010609060101010101" charset="-122"/>
              </a:rPr>
              <a:t>例如：</a:t>
            </a:r>
            <a:r>
              <a:rPr lang="en-US" altLang="zh-CN">
                <a:latin typeface="楷体" panose="02010609060101010101" charset="-122"/>
                <a:ea typeface="楷体" panose="02010609060101010101" charset="-122"/>
                <a:cs typeface="楷体" panose="02010609060101010101" charset="-122"/>
              </a:rPr>
              <a:t>4&amp;(-4)=4,</a:t>
            </a:r>
            <a:r>
              <a:rPr lang="zh-CN" altLang="en-US">
                <a:latin typeface="楷体" panose="02010609060101010101" charset="-122"/>
                <a:ea typeface="楷体" panose="02010609060101010101" charset="-122"/>
                <a:cs typeface="楷体" panose="02010609060101010101" charset="-122"/>
              </a:rPr>
              <a:t>即</a:t>
            </a:r>
            <a:r>
              <a:rPr lang="en-US" altLang="zh-CN">
                <a:latin typeface="楷体" panose="02010609060101010101" charset="-122"/>
                <a:ea typeface="楷体" panose="02010609060101010101" charset="-122"/>
                <a:cs typeface="楷体" panose="02010609060101010101" charset="-122"/>
              </a:rPr>
              <a:t>A[4]</a:t>
            </a:r>
            <a:r>
              <a:rPr lang="zh-CN" altLang="en-US">
                <a:latin typeface="楷体" panose="02010609060101010101" charset="-122"/>
                <a:ea typeface="楷体" panose="02010609060101010101" charset="-122"/>
                <a:cs typeface="楷体" panose="02010609060101010101" charset="-122"/>
              </a:rPr>
              <a:t>的存储区间长度为：</a:t>
            </a:r>
            <a:r>
              <a:rPr lang="en-US" altLang="zh-CN">
                <a:latin typeface="楷体" panose="02010609060101010101" charset="-122"/>
                <a:ea typeface="楷体" panose="02010609060101010101" charset="-122"/>
                <a:cs typeface="楷体" panose="02010609060101010101" charset="-122"/>
              </a:rPr>
              <a:t>4</a:t>
            </a:r>
            <a:endParaRPr lang="en-US" altLang="zh-CN">
              <a:latin typeface="楷体" panose="02010609060101010101" charset="-122"/>
              <a:ea typeface="楷体" panose="02010609060101010101" charset="-122"/>
              <a:cs typeface="楷体" panose="02010609060101010101" charset="-122"/>
            </a:endParaRPr>
          </a:p>
          <a:p>
            <a:r>
              <a:rPr lang="zh-CN" altLang="en-US">
                <a:latin typeface="楷体" panose="02010609060101010101" charset="-122"/>
                <a:ea typeface="楷体" panose="02010609060101010101" charset="-122"/>
                <a:cs typeface="楷体" panose="02010609060101010101" charset="-122"/>
              </a:rPr>
              <a:t>我们可以通过</a:t>
            </a:r>
            <a:r>
              <a:rPr lang="en-US" altLang="zh-CN">
                <a:latin typeface="楷体" panose="02010609060101010101" charset="-122"/>
                <a:ea typeface="楷体" panose="02010609060101010101" charset="-122"/>
                <a:cs typeface="楷体" panose="02010609060101010101" charset="-122"/>
              </a:rPr>
              <a:t>i&amp;(-i)</a:t>
            </a:r>
            <a:r>
              <a:rPr lang="zh-CN" altLang="en-US">
                <a:latin typeface="楷体" panose="02010609060101010101" charset="-122"/>
                <a:ea typeface="楷体" panose="02010609060101010101" charset="-122"/>
                <a:cs typeface="楷体" panose="02010609060101010101" charset="-122"/>
              </a:rPr>
              <a:t>来得到</a:t>
            </a:r>
            <a:r>
              <a:rPr lang="en-US" altLang="zh-CN">
                <a:latin typeface="楷体" panose="02010609060101010101" charset="-122"/>
                <a:ea typeface="楷体" panose="02010609060101010101" charset="-122"/>
                <a:cs typeface="楷体" panose="02010609060101010101" charset="-122"/>
              </a:rPr>
              <a:t>A[i]</a:t>
            </a:r>
            <a:r>
              <a:rPr lang="zh-CN" altLang="en-US">
                <a:latin typeface="楷体" panose="02010609060101010101" charset="-122"/>
                <a:ea typeface="楷体" panose="02010609060101010101" charset="-122"/>
                <a:cs typeface="楷体" panose="02010609060101010101" charset="-122"/>
              </a:rPr>
              <a:t>的存储区间长度。若将</a:t>
            </a:r>
            <a:r>
              <a:rPr lang="en-US" altLang="zh-CN">
                <a:latin typeface="楷体" panose="02010609060101010101" charset="-122"/>
                <a:ea typeface="楷体" panose="02010609060101010101" charset="-122"/>
                <a:cs typeface="楷体" panose="02010609060101010101" charset="-122"/>
              </a:rPr>
              <a:t>A[i]</a:t>
            </a:r>
            <a:r>
              <a:rPr lang="zh-CN" altLang="en-US">
                <a:latin typeface="楷体" panose="02010609060101010101" charset="-122"/>
                <a:ea typeface="楷体" panose="02010609060101010101" charset="-122"/>
                <a:cs typeface="楷体" panose="02010609060101010101" charset="-122"/>
              </a:rPr>
              <a:t>的存储区间长度用</a:t>
            </a:r>
            <a:r>
              <a:rPr lang="en-US" altLang="zh-CN">
                <a:latin typeface="楷体" panose="02010609060101010101" charset="-122"/>
                <a:ea typeface="楷体" panose="02010609060101010101" charset="-122"/>
                <a:cs typeface="楷体" panose="02010609060101010101" charset="-122"/>
              </a:rPr>
              <a:t>lowbit[i]</a:t>
            </a:r>
            <a:r>
              <a:rPr lang="zh-CN" altLang="en-US">
                <a:latin typeface="楷体" panose="02010609060101010101" charset="-122"/>
                <a:ea typeface="楷体" panose="02010609060101010101" charset="-122"/>
                <a:cs typeface="楷体" panose="02010609060101010101" charset="-122"/>
              </a:rPr>
              <a:t>来表示，则</a:t>
            </a:r>
            <a:r>
              <a:rPr lang="en-US" altLang="zh-CN">
                <a:latin typeface="楷体" panose="02010609060101010101" charset="-122"/>
                <a:ea typeface="楷体" panose="02010609060101010101" charset="-122"/>
                <a:cs typeface="楷体" panose="02010609060101010101" charset="-122"/>
              </a:rPr>
              <a:t>lowbit(i)=i&amp;(-i)</a:t>
            </a:r>
            <a:endParaRPr lang="en-US" altLang="zh-CN">
              <a:latin typeface="楷体" panose="02010609060101010101" charset="-122"/>
              <a:ea typeface="楷体" panose="02010609060101010101" charset="-122"/>
              <a:cs typeface="楷体" panose="02010609060101010101" charset="-122"/>
            </a:endParaRPr>
          </a:p>
          <a:p>
            <a:r>
              <a:rPr lang="en-US" altLang="zh-CN">
                <a:latin typeface="楷体" panose="02010609060101010101" charset="-122"/>
                <a:ea typeface="楷体" panose="02010609060101010101" charset="-122"/>
                <a:cs typeface="楷体" panose="02010609060101010101" charset="-122"/>
              </a:rPr>
              <a:t> </a:t>
            </a:r>
            <a:endParaRPr lang="en-US" altLang="zh-CN">
              <a:latin typeface="楷体" panose="02010609060101010101" charset="-122"/>
              <a:ea typeface="楷体" panose="02010609060101010101" charset="-122"/>
              <a:cs typeface="楷体" panose="02010609060101010101" charset="-122"/>
            </a:endParaRPr>
          </a:p>
          <a:p>
            <a:r>
              <a:rPr lang="zh-CN" altLang="en-US">
                <a:latin typeface="楷体" panose="02010609060101010101" charset="-122"/>
                <a:ea typeface="楷体" panose="02010609060101010101" charset="-122"/>
                <a:cs typeface="楷体" panose="02010609060101010101" charset="-122"/>
              </a:rPr>
              <a:t>对于</a:t>
            </a:r>
            <a:r>
              <a:rPr lang="en-US" altLang="zh-CN">
                <a:latin typeface="楷体" panose="02010609060101010101" charset="-122"/>
                <a:ea typeface="楷体" panose="02010609060101010101" charset="-122"/>
                <a:cs typeface="楷体" panose="02010609060101010101" charset="-122"/>
              </a:rPr>
              <a:t>A[i],</a:t>
            </a:r>
            <a:r>
              <a:rPr lang="zh-CN" altLang="en-US">
                <a:latin typeface="楷体" panose="02010609060101010101" charset="-122"/>
                <a:ea typeface="楷体" panose="02010609060101010101" charset="-122"/>
                <a:cs typeface="楷体" panose="02010609060101010101" charset="-122"/>
              </a:rPr>
              <a:t>它的直接前驱与后继存储区间满足</a:t>
            </a:r>
            <a:r>
              <a:rPr lang="en-US" altLang="zh-CN">
                <a:latin typeface="楷体" panose="02010609060101010101" charset="-122"/>
                <a:ea typeface="楷体" panose="02010609060101010101" charset="-122"/>
                <a:cs typeface="楷体" panose="02010609060101010101" charset="-122"/>
              </a:rPr>
              <a:t>A[i]</a:t>
            </a:r>
            <a:r>
              <a:rPr lang="zh-CN" altLang="en-US">
                <a:latin typeface="楷体" panose="02010609060101010101" charset="-122"/>
                <a:ea typeface="楷体" panose="02010609060101010101" charset="-122"/>
                <a:cs typeface="楷体" panose="02010609060101010101" charset="-122"/>
              </a:rPr>
              <a:t>的直接前驱存储区间为：</a:t>
            </a:r>
            <a:r>
              <a:rPr lang="en-US" altLang="zh-CN">
                <a:latin typeface="楷体" panose="02010609060101010101" charset="-122"/>
                <a:ea typeface="楷体" panose="02010609060101010101" charset="-122"/>
                <a:cs typeface="楷体" panose="02010609060101010101" charset="-122"/>
              </a:rPr>
              <a:t>A[i-lowbit(i)]</a:t>
            </a:r>
            <a:endParaRPr lang="en-US" altLang="zh-CN">
              <a:latin typeface="楷体" panose="02010609060101010101" charset="-122"/>
              <a:ea typeface="楷体" panose="02010609060101010101" charset="-122"/>
              <a:cs typeface="楷体" panose="02010609060101010101" charset="-122"/>
            </a:endParaRPr>
          </a:p>
          <a:p>
            <a:r>
              <a:rPr lang="en-US" altLang="zh-CN">
                <a:latin typeface="楷体" panose="02010609060101010101" charset="-122"/>
                <a:ea typeface="楷体" panose="02010609060101010101" charset="-122"/>
                <a:cs typeface="楷体" panose="02010609060101010101" charset="-122"/>
              </a:rPr>
              <a:t>A[i]</a:t>
            </a:r>
            <a:r>
              <a:rPr lang="zh-CN" altLang="en-US">
                <a:latin typeface="楷体" panose="02010609060101010101" charset="-122"/>
                <a:ea typeface="楷体" panose="02010609060101010101" charset="-122"/>
                <a:cs typeface="楷体" panose="02010609060101010101" charset="-122"/>
              </a:rPr>
              <a:t>的直接后继存储区间为：</a:t>
            </a:r>
            <a:r>
              <a:rPr lang="en-US" altLang="zh-CN">
                <a:latin typeface="楷体" panose="02010609060101010101" charset="-122"/>
                <a:ea typeface="楷体" panose="02010609060101010101" charset="-122"/>
                <a:cs typeface="楷体" panose="02010609060101010101" charset="-122"/>
              </a:rPr>
              <a:t>A[i+lowbit(i)]</a:t>
            </a:r>
            <a:endParaRPr lang="zh-CN" altLang="en-US">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txBox="1"/>
          <p:nvPr/>
        </p:nvSpPr>
        <p:spPr>
          <a:xfrm>
            <a:off x="250508" y="322263"/>
            <a:ext cx="9599612" cy="574675"/>
          </a:xfrm>
          <a:prstGeom prst="rect">
            <a:avLst/>
          </a:prstGeom>
          <a:noFill/>
          <a:ln w="9525">
            <a:noFill/>
          </a:ln>
        </p:spPr>
        <p:txBody>
          <a:bodyPr/>
          <a:p>
            <a:pPr eaLnBrk="1" hangingPunct="1"/>
            <a:r>
              <a:rPr lang="en-US" altLang="zh-CN" sz="2800" dirty="0">
                <a:solidFill>
                  <a:srgbClr val="D3192B"/>
                </a:solidFill>
                <a:latin typeface="微软雅黑" panose="020B0503020204020204" pitchFamily="34" charset="-122"/>
                <a:ea typeface="微软雅黑" panose="020B0503020204020204" pitchFamily="34" charset="-122"/>
              </a:rPr>
              <a:t>C1 </a:t>
            </a:r>
            <a:r>
              <a:rPr lang="zh-CN" altLang="en-US" sz="2800" dirty="0">
                <a:solidFill>
                  <a:srgbClr val="D3192B"/>
                </a:solidFill>
                <a:latin typeface="微软雅黑" panose="020B0503020204020204" pitchFamily="34" charset="-122"/>
                <a:ea typeface="微软雅黑" panose="020B0503020204020204" pitchFamily="34" charset="-122"/>
              </a:rPr>
              <a:t>第一次练习：</a:t>
            </a:r>
            <a:r>
              <a:rPr lang="en-US" altLang="zh-CN" sz="2800" dirty="0">
                <a:solidFill>
                  <a:srgbClr val="D3192B"/>
                </a:solidFill>
                <a:latin typeface="微软雅黑" panose="020B0503020204020204" pitchFamily="34" charset="-122"/>
                <a:ea typeface="微软雅黑" panose="020B0503020204020204" pitchFamily="34" charset="-122"/>
              </a:rPr>
              <a:t>H</a:t>
            </a:r>
            <a:r>
              <a:rPr lang="zh-CN" altLang="en-US" sz="2800" dirty="0">
                <a:solidFill>
                  <a:srgbClr val="D3192B"/>
                </a:solidFill>
                <a:latin typeface="微软雅黑" panose="020B0503020204020204" pitchFamily="34" charset="-122"/>
                <a:ea typeface="微软雅黑" panose="020B0503020204020204" pitchFamily="34" charset="-122"/>
              </a:rPr>
              <a:t>题</a:t>
            </a:r>
            <a:endParaRPr lang="zh-CN" altLang="en-US" sz="2800" dirty="0">
              <a:solidFill>
                <a:srgbClr val="D3192B"/>
              </a:solidFill>
              <a:latin typeface="微软雅黑" panose="020B0503020204020204" pitchFamily="34" charset="-122"/>
              <a:ea typeface="微软雅黑" panose="020B0503020204020204" pitchFamily="34" charset="-122"/>
            </a:endParaRPr>
          </a:p>
        </p:txBody>
      </p:sp>
      <p:sp>
        <p:nvSpPr>
          <p:cNvPr id="9219" name="Rectangle 2" descr="Rectangle: Click to edit Master text styles&#13;&#10;Second level&#13;&#10;Third level&#13;&#10;Fourth level&#13;&#10;Fifth level"/>
          <p:cNvSpPr/>
          <p:nvPr/>
        </p:nvSpPr>
        <p:spPr>
          <a:xfrm>
            <a:off x="668338" y="1002348"/>
            <a:ext cx="5470525" cy="446087"/>
          </a:xfrm>
          <a:prstGeom prst="rect">
            <a:avLst/>
          </a:prstGeom>
          <a:noFill/>
          <a:ln w="9525">
            <a:noFill/>
          </a:ln>
        </p:spPr>
        <p:txBody>
          <a:bodyPr/>
          <a:p>
            <a:pPr marL="342900" indent="-342900" defTabSz="812800" eaLnBrk="1" hangingPunct="1">
              <a:spcBef>
                <a:spcPct val="20000"/>
              </a:spcBef>
              <a:buClr>
                <a:schemeClr val="folHlink"/>
              </a:buClr>
              <a:buSzPct val="70000"/>
              <a:buFont typeface="Wingdings" panose="05000000000000000000" pitchFamily="2" charset="2"/>
            </a:pPr>
            <a:r>
              <a:rPr lang="zh-CN" altLang="en-US" sz="3200" b="1" dirty="0">
                <a:latin typeface="Times New Roman" panose="02020603050405020304" pitchFamily="18" charset="0"/>
                <a:ea typeface="黑体" panose="02010609060101010101" pitchFamily="49" charset="-122"/>
              </a:rPr>
              <a:t>树状数组操作</a:t>
            </a:r>
            <a:endParaRPr lang="zh-CN" altLang="en-US" sz="3200" b="1" dirty="0">
              <a:latin typeface="Times New Roman" panose="02020603050405020304" pitchFamily="18" charset="0"/>
              <a:ea typeface="黑体" panose="02010609060101010101" pitchFamily="49" charset="-122"/>
            </a:endParaRPr>
          </a:p>
        </p:txBody>
      </p:sp>
      <p:sp>
        <p:nvSpPr>
          <p:cNvPr id="9220" name="Rectangle 2" descr="Rectangle: Click to edit Master text styles&#13;&#10;Second level&#13;&#10;Third level&#13;&#10;Fourth level&#13;&#10;Fifth level"/>
          <p:cNvSpPr/>
          <p:nvPr/>
        </p:nvSpPr>
        <p:spPr>
          <a:xfrm>
            <a:off x="668655" y="1553845"/>
            <a:ext cx="11083925" cy="2832735"/>
          </a:xfrm>
          <a:prstGeom prst="rect">
            <a:avLst/>
          </a:prstGeom>
          <a:noFill/>
          <a:ln w="9525">
            <a:noFill/>
          </a:ln>
        </p:spPr>
        <p:txBody>
          <a:bodyPr/>
          <a:p>
            <a:pPr defTabSz="812800" eaLnBrk="1" hangingPunct="1">
              <a:spcBef>
                <a:spcPct val="20000"/>
              </a:spcBef>
              <a:buClr>
                <a:schemeClr val="folHlink"/>
              </a:buClr>
              <a:buSzPct val="70000"/>
            </a:pPr>
            <a:r>
              <a:rPr lang="en-US" altLang="zh-CN" dirty="0">
                <a:latin typeface="Times New Roman" panose="02020603050405020304" pitchFamily="18" charset="0"/>
                <a:ea typeface="黑体" panose="02010609060101010101" pitchFamily="49" charset="-122"/>
              </a:rPr>
              <a:t> </a:t>
            </a:r>
            <a:r>
              <a:rPr lang="zh-CN" altLang="en-US" dirty="0">
                <a:latin typeface="Times New Roman" panose="02020603050405020304" pitchFamily="18" charset="0"/>
                <a:ea typeface="黑体" panose="02010609060101010101" pitchFamily="49" charset="-122"/>
              </a:rPr>
              <a:t>（</a:t>
            </a:r>
            <a:r>
              <a:rPr lang="en-US" altLang="zh-CN" dirty="0">
                <a:latin typeface="Times New Roman" panose="02020603050405020304" pitchFamily="18" charset="0"/>
                <a:ea typeface="黑体" panose="02010609060101010101" pitchFamily="49" charset="-122"/>
              </a:rPr>
              <a:t>1</a:t>
            </a:r>
            <a:r>
              <a:rPr lang="zh-CN" altLang="en-US" dirty="0">
                <a:latin typeface="Times New Roman" panose="02020603050405020304" pitchFamily="18" charset="0"/>
                <a:ea typeface="黑体" panose="02010609060101010101" pitchFamily="49" charset="-122"/>
              </a:rPr>
              <a:t>）对前缀和的查询：查询</a:t>
            </a:r>
            <a:r>
              <a:rPr lang="en-US" altLang="zh-CN" dirty="0">
                <a:latin typeface="Times New Roman" panose="02020603050405020304" pitchFamily="18" charset="0"/>
                <a:ea typeface="黑体" panose="02010609060101010101" pitchFamily="49" charset="-122"/>
              </a:rPr>
              <a:t>[0,i]</a:t>
            </a:r>
            <a:r>
              <a:rPr lang="zh-CN" altLang="en-US" dirty="0">
                <a:latin typeface="Times New Roman" panose="02020603050405020304" pitchFamily="18" charset="0"/>
                <a:ea typeface="黑体" panose="02010609060101010101" pitchFamily="49" charset="-122"/>
              </a:rPr>
              <a:t>区间内的所有元素和值（</a:t>
            </a:r>
            <a:r>
              <a:rPr lang="en-US" altLang="zh-CN" dirty="0">
                <a:latin typeface="Times New Roman" panose="02020603050405020304" pitchFamily="18" charset="0"/>
                <a:ea typeface="黑体" panose="02010609060101010101" pitchFamily="49" charset="-122"/>
              </a:rPr>
              <a:t>i</a:t>
            </a:r>
            <a:r>
              <a:rPr lang="zh-CN" altLang="en-US" dirty="0">
                <a:latin typeface="Times New Roman" panose="02020603050405020304" pitchFamily="18" charset="0"/>
                <a:ea typeface="黑体" panose="02010609060101010101" pitchFamily="49" charset="-122"/>
              </a:rPr>
              <a:t>的前缀和），只需不断加上</a:t>
            </a:r>
            <a:r>
              <a:rPr lang="en-US" altLang="zh-CN" dirty="0">
                <a:latin typeface="Times New Roman" panose="02020603050405020304" pitchFamily="18" charset="0"/>
                <a:ea typeface="黑体" panose="02010609060101010101" pitchFamily="49" charset="-122"/>
              </a:rPr>
              <a:t>A[i]</a:t>
            </a:r>
            <a:r>
              <a:rPr lang="zh-CN" altLang="en-US" dirty="0">
                <a:latin typeface="Times New Roman" panose="02020603050405020304" pitchFamily="18" charset="0"/>
                <a:ea typeface="黑体" panose="02010609060101010101" pitchFamily="49" charset="-122"/>
              </a:rPr>
              <a:t>与其直接前驱的和值，时间复杂度为</a:t>
            </a:r>
            <a:r>
              <a:rPr lang="en-US" altLang="zh-CN" dirty="0">
                <a:latin typeface="Times New Roman" panose="02020603050405020304" pitchFamily="18" charset="0"/>
                <a:ea typeface="黑体" panose="02010609060101010101" pitchFamily="49" charset="-122"/>
              </a:rPr>
              <a:t>O(lgn)</a:t>
            </a:r>
            <a:r>
              <a:rPr lang="zh-CN" altLang="en-US" dirty="0">
                <a:latin typeface="Times New Roman" panose="02020603050405020304" pitchFamily="18" charset="0"/>
                <a:ea typeface="黑体" panose="02010609060101010101" pitchFamily="49" charset="-122"/>
              </a:rPr>
              <a:t>，代码如下：</a:t>
            </a:r>
            <a:endParaRPr lang="zh-CN" altLang="en-US" dirty="0">
              <a:latin typeface="Times New Roman" panose="02020603050405020304" pitchFamily="18" charset="0"/>
              <a:ea typeface="黑体" panose="02010609060101010101" pitchFamily="49" charset="-122"/>
            </a:endParaRPr>
          </a:p>
          <a:p>
            <a:pPr defTabSz="812800" eaLnBrk="1" hangingPunct="1">
              <a:spcBef>
                <a:spcPct val="20000"/>
              </a:spcBef>
              <a:buClr>
                <a:schemeClr val="folHlink"/>
              </a:buClr>
              <a:buSzPct val="70000"/>
            </a:pPr>
            <a:br>
              <a:rPr lang="zh-CN" altLang="en-US" dirty="0">
                <a:latin typeface="Times New Roman" panose="02020603050405020304" pitchFamily="18" charset="0"/>
                <a:ea typeface="黑体" panose="02010609060101010101" pitchFamily="49" charset="-122"/>
              </a:rPr>
            </a:br>
            <a:r>
              <a:rPr lang="en-US" altLang="zh-CN" dirty="0">
                <a:latin typeface="Times New Roman" panose="02020603050405020304" pitchFamily="18" charset="0"/>
                <a:ea typeface="黑体" panose="02010609060101010101" pitchFamily="49" charset="-122"/>
              </a:rPr>
              <a:t>    for( ; i &gt; 0 ; i - = (i&amp;(-i)))// </a:t>
            </a:r>
            <a:r>
              <a:rPr lang="zh-CN" altLang="en-US" dirty="0">
                <a:latin typeface="Times New Roman" panose="02020603050405020304" pitchFamily="18" charset="0"/>
                <a:ea typeface="黑体" panose="02010609060101010101" pitchFamily="49" charset="-122"/>
              </a:rPr>
              <a:t>查找</a:t>
            </a:r>
            <a:r>
              <a:rPr lang="en-US" altLang="zh-CN" dirty="0">
                <a:latin typeface="Times New Roman" panose="02020603050405020304" pitchFamily="18" charset="0"/>
                <a:ea typeface="黑体" panose="02010609060101010101" pitchFamily="49" charset="-122"/>
              </a:rPr>
              <a:t>A[i]</a:t>
            </a:r>
            <a:r>
              <a:rPr lang="zh-CN" altLang="en-US" dirty="0">
                <a:latin typeface="Times New Roman" panose="02020603050405020304" pitchFamily="18" charset="0"/>
                <a:ea typeface="黑体" panose="02010609060101010101" pitchFamily="49" charset="-122"/>
              </a:rPr>
              <a:t>的直接前驱</a:t>
            </a:r>
            <a:r>
              <a:rPr lang="en-US" altLang="zh-CN" dirty="0">
                <a:latin typeface="Times New Roman" panose="02020603050405020304" pitchFamily="18" charset="0"/>
                <a:ea typeface="黑体" panose="02010609060101010101" pitchFamily="49" charset="-122"/>
              </a:rPr>
              <a:t>A[i-lowbit(i)],lowbit(i)=i&amp;(-i)</a:t>
            </a:r>
            <a:endParaRPr lang="en-US" altLang="zh-CN" dirty="0">
              <a:latin typeface="Times New Roman" panose="02020603050405020304" pitchFamily="18" charset="0"/>
              <a:ea typeface="黑体" panose="02010609060101010101" pitchFamily="49" charset="-122"/>
            </a:endParaRPr>
          </a:p>
          <a:p>
            <a:pPr defTabSz="812800" eaLnBrk="1" hangingPunct="1">
              <a:spcBef>
                <a:spcPct val="20000"/>
              </a:spcBef>
              <a:buClr>
                <a:schemeClr val="folHlink"/>
              </a:buClr>
              <a:buSzPct val="70000"/>
            </a:pPr>
            <a:r>
              <a:rPr lang="en-US" altLang="zh-CN" dirty="0">
                <a:latin typeface="Times New Roman" panose="02020603050405020304" pitchFamily="18" charset="0"/>
                <a:ea typeface="黑体" panose="02010609060101010101" pitchFamily="49" charset="-122"/>
              </a:rPr>
              <a:t>                 sum+=A[i];//Sum</a:t>
            </a:r>
            <a:r>
              <a:rPr lang="zh-CN" altLang="en-US" dirty="0">
                <a:latin typeface="Times New Roman" panose="02020603050405020304" pitchFamily="18" charset="0"/>
                <a:ea typeface="黑体" panose="02010609060101010101" pitchFamily="49" charset="-122"/>
              </a:rPr>
              <a:t>加上的是</a:t>
            </a:r>
            <a:r>
              <a:rPr lang="en-US" altLang="zh-CN" dirty="0">
                <a:latin typeface="Times New Roman" panose="02020603050405020304" pitchFamily="18" charset="0"/>
                <a:ea typeface="黑体" panose="02010609060101010101" pitchFamily="49" charset="-122"/>
              </a:rPr>
              <a:t>A[i]</a:t>
            </a:r>
            <a:r>
              <a:rPr lang="zh-CN" altLang="en-US" dirty="0">
                <a:latin typeface="Times New Roman" panose="02020603050405020304" pitchFamily="18" charset="0"/>
                <a:ea typeface="黑体" panose="02010609060101010101" pitchFamily="49" charset="-122"/>
              </a:rPr>
              <a:t>存储区间内的所有元素的和值</a:t>
            </a:r>
            <a:endParaRPr lang="en-US" altLang="zh-CN" dirty="0">
              <a:latin typeface="Times New Roman" panose="02020603050405020304" pitchFamily="18" charset="0"/>
              <a:ea typeface="黑体" panose="02010609060101010101" pitchFamily="49" charset="-122"/>
            </a:endParaRPr>
          </a:p>
          <a:p>
            <a:pPr defTabSz="812800" eaLnBrk="1" hangingPunct="1">
              <a:spcBef>
                <a:spcPct val="20000"/>
              </a:spcBef>
              <a:buClr>
                <a:schemeClr val="folHlink"/>
              </a:buClr>
              <a:buSzPct val="70000"/>
            </a:pPr>
            <a:r>
              <a:rPr lang="en-US" altLang="zh-CN" dirty="0">
                <a:latin typeface="Times New Roman" panose="02020603050405020304" pitchFamily="18" charset="0"/>
                <a:ea typeface="黑体" panose="02010609060101010101" pitchFamily="49" charset="-122"/>
              </a:rPr>
              <a:t>    return sum;//</a:t>
            </a:r>
            <a:r>
              <a:rPr lang="zh-CN" altLang="en-US" dirty="0">
                <a:latin typeface="Times New Roman" panose="02020603050405020304" pitchFamily="18" charset="0"/>
                <a:ea typeface="黑体" panose="02010609060101010101" pitchFamily="49" charset="-122"/>
              </a:rPr>
              <a:t>返回值即为</a:t>
            </a:r>
            <a:r>
              <a:rPr lang="en-US" altLang="zh-CN" dirty="0">
                <a:latin typeface="Times New Roman" panose="02020603050405020304" pitchFamily="18" charset="0"/>
                <a:ea typeface="黑体" panose="02010609060101010101" pitchFamily="49" charset="-122"/>
                <a:sym typeface="+mn-ea"/>
              </a:rPr>
              <a:t>[0,i]</a:t>
            </a:r>
            <a:r>
              <a:rPr lang="zh-CN" altLang="en-US" dirty="0">
                <a:latin typeface="Times New Roman" panose="02020603050405020304" pitchFamily="18" charset="0"/>
                <a:ea typeface="黑体" panose="02010609060101010101" pitchFamily="49" charset="-122"/>
                <a:sym typeface="+mn-ea"/>
              </a:rPr>
              <a:t>区间内的所有元素和值（</a:t>
            </a:r>
            <a:r>
              <a:rPr lang="en-US" altLang="zh-CN" dirty="0">
                <a:latin typeface="Times New Roman" panose="02020603050405020304" pitchFamily="18" charset="0"/>
                <a:ea typeface="黑体" panose="02010609060101010101" pitchFamily="49" charset="-122"/>
                <a:sym typeface="+mn-ea"/>
              </a:rPr>
              <a:t>i</a:t>
            </a:r>
            <a:r>
              <a:rPr lang="zh-CN" altLang="en-US" dirty="0">
                <a:latin typeface="Times New Roman" panose="02020603050405020304" pitchFamily="18" charset="0"/>
                <a:ea typeface="黑体" panose="02010609060101010101" pitchFamily="49" charset="-122"/>
                <a:sym typeface="+mn-ea"/>
              </a:rPr>
              <a:t>的前缀和）</a:t>
            </a:r>
            <a:endParaRPr lang="zh-CN" altLang="en-US" dirty="0">
              <a:latin typeface="Times New Roman" panose="02020603050405020304" pitchFamily="18" charset="0"/>
              <a:ea typeface="黑体" panose="02010609060101010101" pitchFamily="49" charset="-122"/>
            </a:endParaRPr>
          </a:p>
        </p:txBody>
      </p:sp>
      <p:sp>
        <p:nvSpPr>
          <p:cNvPr id="4" name="矩形 3"/>
          <p:cNvSpPr/>
          <p:nvPr/>
        </p:nvSpPr>
        <p:spPr>
          <a:xfrm>
            <a:off x="681990" y="2484755"/>
            <a:ext cx="11283315" cy="1840865"/>
          </a:xfrm>
          <a:prstGeom prst="rect">
            <a:avLst/>
          </a:prstGeom>
          <a:noFill/>
          <a:ln w="9525" cap="flat" cmpd="sng" algn="ctr">
            <a:solidFill>
              <a:schemeClr val="tx2">
                <a:lumMod val="40000"/>
                <a:lumOff val="6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5" name="文本框 4"/>
          <p:cNvSpPr txBox="1"/>
          <p:nvPr>
            <p:custDataLst>
              <p:tags r:id="rId1"/>
            </p:custDataLst>
          </p:nvPr>
        </p:nvSpPr>
        <p:spPr>
          <a:xfrm>
            <a:off x="681990" y="4741545"/>
            <a:ext cx="10920730" cy="1709420"/>
          </a:xfrm>
          <a:prstGeom prst="rect">
            <a:avLst/>
          </a:prstGeom>
          <a:noFill/>
        </p:spPr>
        <p:txBody>
          <a:bodyPr wrap="square" rtlCol="0">
            <a:noAutofit/>
          </a:bodyPr>
          <a:p>
            <a:r>
              <a:rPr lang="zh-CN" altLang="en-US">
                <a:latin typeface="楷体" panose="02010609060101010101" charset="-122"/>
                <a:ea typeface="楷体" panose="02010609060101010101" charset="-122"/>
                <a:cs typeface="楷体" panose="02010609060101010101" charset="-122"/>
              </a:rPr>
              <a:t>例如：</a:t>
            </a:r>
            <a:r>
              <a:rPr lang="en-US" altLang="zh-CN">
                <a:latin typeface="楷体" panose="02010609060101010101" charset="-122"/>
                <a:ea typeface="楷体" panose="02010609060101010101" charset="-122"/>
                <a:cs typeface="楷体" panose="02010609060101010101" charset="-122"/>
              </a:rPr>
              <a:t>c[] = {1,0,1,2,3,5,7}  </a:t>
            </a:r>
            <a:r>
              <a:rPr lang="zh-CN" altLang="en-US">
                <a:latin typeface="楷体" panose="02010609060101010101" charset="-122"/>
                <a:ea typeface="楷体" panose="02010609060101010101" charset="-122"/>
                <a:cs typeface="楷体" panose="02010609060101010101" charset="-122"/>
              </a:rPr>
              <a:t>则对应树状数组</a:t>
            </a:r>
            <a:r>
              <a:rPr lang="en-US" altLang="zh-CN">
                <a:latin typeface="楷体" panose="02010609060101010101" charset="-122"/>
                <a:ea typeface="楷体" panose="02010609060101010101" charset="-122"/>
                <a:cs typeface="楷体" panose="02010609060101010101" charset="-122"/>
              </a:rPr>
              <a:t>A[]={0(</a:t>
            </a:r>
            <a:r>
              <a:rPr lang="zh-CN" altLang="en-US">
                <a:latin typeface="楷体" panose="02010609060101010101" charset="-122"/>
                <a:ea typeface="楷体" panose="02010609060101010101" charset="-122"/>
                <a:cs typeface="楷体" panose="02010609060101010101" charset="-122"/>
              </a:rPr>
              <a:t>弃用</a:t>
            </a:r>
            <a:r>
              <a:rPr lang="en-US" altLang="zh-CN">
                <a:latin typeface="楷体" panose="02010609060101010101" charset="-122"/>
                <a:ea typeface="楷体" panose="02010609060101010101" charset="-122"/>
                <a:cs typeface="楷体" panose="02010609060101010101" charset="-122"/>
              </a:rPr>
              <a:t>),1,1,1,4,3,8,7}</a:t>
            </a:r>
            <a:endParaRPr lang="en-US" altLang="zh-CN">
              <a:latin typeface="楷体" panose="02010609060101010101" charset="-122"/>
              <a:ea typeface="楷体" panose="02010609060101010101" charset="-122"/>
              <a:cs typeface="楷体" panose="02010609060101010101" charset="-122"/>
            </a:endParaRPr>
          </a:p>
          <a:p>
            <a:r>
              <a:rPr lang="zh-CN" altLang="en-US">
                <a:latin typeface="楷体" panose="02010609060101010101" charset="-122"/>
                <a:ea typeface="楷体" panose="02010609060101010101" charset="-122"/>
                <a:cs typeface="楷体" panose="02010609060101010101" charset="-122"/>
              </a:rPr>
              <a:t>当求解</a:t>
            </a:r>
            <a:r>
              <a:rPr lang="en-US" altLang="zh-CN">
                <a:latin typeface="楷体" panose="02010609060101010101" charset="-122"/>
                <a:ea typeface="楷体" panose="02010609060101010101" charset="-122"/>
                <a:cs typeface="楷体" panose="02010609060101010101" charset="-122"/>
              </a:rPr>
              <a:t>c[0]+……+c[6]</a:t>
            </a:r>
            <a:r>
              <a:rPr lang="zh-CN" altLang="en-US">
                <a:latin typeface="楷体" panose="02010609060101010101" charset="-122"/>
                <a:ea typeface="楷体" panose="02010609060101010101" charset="-122"/>
                <a:cs typeface="楷体" panose="02010609060101010101" charset="-122"/>
              </a:rPr>
              <a:t>时</a:t>
            </a:r>
            <a:r>
              <a:rPr lang="en-US" altLang="zh-CN">
                <a:latin typeface="楷体" panose="02010609060101010101" charset="-122"/>
                <a:ea typeface="楷体" panose="02010609060101010101" charset="-122"/>
                <a:cs typeface="楷体" panose="02010609060101010101" charset="-122"/>
              </a:rPr>
              <a:t>,sum = A[7]+A[6]+A[4]=19</a:t>
            </a:r>
            <a:endParaRPr lang="en-US" altLang="zh-CN">
              <a:latin typeface="楷体" panose="02010609060101010101" charset="-122"/>
              <a:ea typeface="楷体" panose="02010609060101010101" charset="-122"/>
              <a:cs typeface="楷体" panose="02010609060101010101" charset="-122"/>
            </a:endParaRPr>
          </a:p>
          <a:p>
            <a:r>
              <a:rPr lang="en-US" altLang="zh-CN">
                <a:latin typeface="楷体" panose="02010609060101010101" charset="-122"/>
                <a:ea typeface="楷体" panose="02010609060101010101" charset="-122"/>
                <a:cs typeface="楷体" panose="02010609060101010101" charset="-122"/>
              </a:rPr>
              <a:t>//</a:t>
            </a:r>
            <a:r>
              <a:rPr lang="en-US" altLang="zh-CN">
                <a:latin typeface="楷体" panose="02010609060101010101" charset="-122"/>
                <a:ea typeface="楷体" panose="02010609060101010101" charset="-122"/>
                <a:cs typeface="楷体" panose="02010609060101010101" charset="-122"/>
                <a:sym typeface="+mn-ea"/>
              </a:rPr>
              <a:t>(7-(7&amp;(-7))=6),(6-(6&amp;(-6))=4)</a:t>
            </a:r>
            <a:endParaRPr lang="en-US" altLang="zh-CN">
              <a:latin typeface="楷体" panose="02010609060101010101" charset="-122"/>
              <a:ea typeface="楷体" panose="02010609060101010101" charset="-122"/>
              <a:cs typeface="楷体" panose="02010609060101010101" charset="-122"/>
              <a:sym typeface="+mn-ea"/>
            </a:endParaRPr>
          </a:p>
          <a:p>
            <a:r>
              <a:rPr lang="zh-CN" altLang="en-US">
                <a:latin typeface="楷体" panose="02010609060101010101" charset="-122"/>
                <a:ea typeface="楷体" panose="02010609060101010101" charset="-122"/>
                <a:cs typeface="楷体" panose="02010609060101010101" charset="-122"/>
              </a:rPr>
              <a:t>当求解</a:t>
            </a:r>
            <a:r>
              <a:rPr lang="en-US" altLang="zh-CN">
                <a:latin typeface="楷体" panose="02010609060101010101" charset="-122"/>
                <a:ea typeface="楷体" panose="02010609060101010101" charset="-122"/>
                <a:cs typeface="楷体" panose="02010609060101010101" charset="-122"/>
              </a:rPr>
              <a:t>c[i]+……+c[j]</a:t>
            </a:r>
            <a:r>
              <a:rPr lang="zh-CN" altLang="en-US">
                <a:latin typeface="楷体" panose="02010609060101010101" charset="-122"/>
                <a:ea typeface="楷体" panose="02010609060101010101" charset="-122"/>
                <a:cs typeface="楷体" panose="02010609060101010101" charset="-122"/>
              </a:rPr>
              <a:t>时，分别求出</a:t>
            </a:r>
            <a:r>
              <a:rPr lang="en-US" altLang="zh-CN">
                <a:latin typeface="楷体" panose="02010609060101010101" charset="-122"/>
                <a:ea typeface="楷体" panose="02010609060101010101" charset="-122"/>
                <a:cs typeface="楷体" panose="02010609060101010101" charset="-122"/>
              </a:rPr>
              <a:t>i</a:t>
            </a:r>
            <a:r>
              <a:rPr lang="zh-CN" altLang="en-US">
                <a:latin typeface="楷体" panose="02010609060101010101" charset="-122"/>
                <a:ea typeface="楷体" panose="02010609060101010101" charset="-122"/>
                <a:cs typeface="楷体" panose="02010609060101010101" charset="-122"/>
              </a:rPr>
              <a:t>与</a:t>
            </a:r>
            <a:r>
              <a:rPr lang="en-US" altLang="zh-CN">
                <a:latin typeface="楷体" panose="02010609060101010101" charset="-122"/>
                <a:ea typeface="楷体" panose="02010609060101010101" charset="-122"/>
                <a:cs typeface="楷体" panose="02010609060101010101" charset="-122"/>
              </a:rPr>
              <a:t>j</a:t>
            </a:r>
            <a:r>
              <a:rPr lang="zh-CN" altLang="en-US">
                <a:latin typeface="楷体" panose="02010609060101010101" charset="-122"/>
                <a:ea typeface="楷体" panose="02010609060101010101" charset="-122"/>
                <a:cs typeface="楷体" panose="02010609060101010101" charset="-122"/>
              </a:rPr>
              <a:t>对应的前缀和，再将两者相减即可得到</a:t>
            </a:r>
            <a:endParaRPr lang="zh-CN" altLang="en-US">
              <a:latin typeface="楷体" panose="02010609060101010101" charset="-122"/>
              <a:ea typeface="楷体" panose="02010609060101010101" charset="-122"/>
              <a:cs typeface="楷体" panose="02010609060101010101" charset="-122"/>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txBox="1"/>
          <p:nvPr/>
        </p:nvSpPr>
        <p:spPr>
          <a:xfrm>
            <a:off x="250508" y="322263"/>
            <a:ext cx="9599612" cy="574675"/>
          </a:xfrm>
          <a:prstGeom prst="rect">
            <a:avLst/>
          </a:prstGeom>
          <a:noFill/>
          <a:ln w="9525">
            <a:noFill/>
          </a:ln>
        </p:spPr>
        <p:txBody>
          <a:bodyPr/>
          <a:p>
            <a:pPr eaLnBrk="1" hangingPunct="1"/>
            <a:r>
              <a:rPr lang="en-US" altLang="zh-CN" sz="2800" dirty="0">
                <a:solidFill>
                  <a:srgbClr val="D3192B"/>
                </a:solidFill>
                <a:latin typeface="微软雅黑" panose="020B0503020204020204" pitchFamily="34" charset="-122"/>
                <a:ea typeface="微软雅黑" panose="020B0503020204020204" pitchFamily="34" charset="-122"/>
              </a:rPr>
              <a:t>C1 </a:t>
            </a:r>
            <a:r>
              <a:rPr lang="zh-CN" altLang="en-US" sz="2800" dirty="0">
                <a:solidFill>
                  <a:srgbClr val="D3192B"/>
                </a:solidFill>
                <a:latin typeface="微软雅黑" panose="020B0503020204020204" pitchFamily="34" charset="-122"/>
                <a:ea typeface="微软雅黑" panose="020B0503020204020204" pitchFamily="34" charset="-122"/>
              </a:rPr>
              <a:t>第一次练习：</a:t>
            </a:r>
            <a:r>
              <a:rPr lang="en-US" altLang="zh-CN" sz="2800" dirty="0">
                <a:solidFill>
                  <a:srgbClr val="D3192B"/>
                </a:solidFill>
                <a:latin typeface="微软雅黑" panose="020B0503020204020204" pitchFamily="34" charset="-122"/>
                <a:ea typeface="微软雅黑" panose="020B0503020204020204" pitchFamily="34" charset="-122"/>
              </a:rPr>
              <a:t>H</a:t>
            </a:r>
            <a:r>
              <a:rPr lang="zh-CN" altLang="en-US" sz="2800" dirty="0">
                <a:solidFill>
                  <a:srgbClr val="D3192B"/>
                </a:solidFill>
                <a:latin typeface="微软雅黑" panose="020B0503020204020204" pitchFamily="34" charset="-122"/>
                <a:ea typeface="微软雅黑" panose="020B0503020204020204" pitchFamily="34" charset="-122"/>
              </a:rPr>
              <a:t>题</a:t>
            </a:r>
            <a:endParaRPr lang="zh-CN" altLang="en-US" sz="2800" dirty="0">
              <a:solidFill>
                <a:srgbClr val="D3192B"/>
              </a:solidFill>
              <a:latin typeface="微软雅黑" panose="020B0503020204020204" pitchFamily="34" charset="-122"/>
              <a:ea typeface="微软雅黑" panose="020B0503020204020204" pitchFamily="34" charset="-122"/>
            </a:endParaRPr>
          </a:p>
        </p:txBody>
      </p:sp>
      <p:sp>
        <p:nvSpPr>
          <p:cNvPr id="9219" name="Rectangle 2" descr="Rectangle: Click to edit Master text styles&#13;&#10;Second level&#13;&#10;Third level&#13;&#10;Fourth level&#13;&#10;Fifth level"/>
          <p:cNvSpPr/>
          <p:nvPr/>
        </p:nvSpPr>
        <p:spPr>
          <a:xfrm>
            <a:off x="668338" y="1002348"/>
            <a:ext cx="5470525" cy="446087"/>
          </a:xfrm>
          <a:prstGeom prst="rect">
            <a:avLst/>
          </a:prstGeom>
          <a:noFill/>
          <a:ln w="9525">
            <a:noFill/>
          </a:ln>
        </p:spPr>
        <p:txBody>
          <a:bodyPr/>
          <a:p>
            <a:pPr marL="342900" indent="-342900" defTabSz="812800" eaLnBrk="1" hangingPunct="1">
              <a:spcBef>
                <a:spcPct val="20000"/>
              </a:spcBef>
              <a:buClr>
                <a:schemeClr val="folHlink"/>
              </a:buClr>
              <a:buSzPct val="70000"/>
              <a:buFont typeface="Wingdings" panose="05000000000000000000" pitchFamily="2" charset="2"/>
            </a:pPr>
            <a:r>
              <a:rPr lang="zh-CN" altLang="en-US" sz="3200" b="1" dirty="0">
                <a:latin typeface="Times New Roman" panose="02020603050405020304" pitchFamily="18" charset="0"/>
                <a:ea typeface="黑体" panose="02010609060101010101" pitchFamily="49" charset="-122"/>
              </a:rPr>
              <a:t>树状数组操作</a:t>
            </a:r>
            <a:endParaRPr lang="zh-CN" altLang="en-US" sz="3200" b="1" dirty="0">
              <a:latin typeface="Times New Roman" panose="02020603050405020304" pitchFamily="18" charset="0"/>
              <a:ea typeface="黑体" panose="02010609060101010101" pitchFamily="49" charset="-122"/>
            </a:endParaRPr>
          </a:p>
        </p:txBody>
      </p:sp>
      <p:sp>
        <p:nvSpPr>
          <p:cNvPr id="9220" name="Rectangle 2" descr="Rectangle: Click to edit Master text styles&#13;&#10;Second level&#13;&#10;Third level&#13;&#10;Fourth level&#13;&#10;Fifth level"/>
          <p:cNvSpPr/>
          <p:nvPr/>
        </p:nvSpPr>
        <p:spPr>
          <a:xfrm>
            <a:off x="668655" y="1553845"/>
            <a:ext cx="11083925" cy="2215515"/>
          </a:xfrm>
          <a:prstGeom prst="rect">
            <a:avLst/>
          </a:prstGeom>
          <a:noFill/>
          <a:ln w="9525">
            <a:noFill/>
          </a:ln>
        </p:spPr>
        <p:txBody>
          <a:bodyPr/>
          <a:p>
            <a:pPr defTabSz="812800" eaLnBrk="1" hangingPunct="1">
              <a:spcBef>
                <a:spcPct val="20000"/>
              </a:spcBef>
              <a:buClr>
                <a:schemeClr val="folHlink"/>
              </a:buClr>
              <a:buSzPct val="70000"/>
            </a:pPr>
            <a:r>
              <a:rPr lang="en-US" altLang="zh-CN" dirty="0">
                <a:latin typeface="Times New Roman" panose="02020603050405020304" pitchFamily="18" charset="0"/>
                <a:ea typeface="黑体" panose="02010609060101010101" pitchFamily="49" charset="-122"/>
              </a:rPr>
              <a:t> </a:t>
            </a:r>
            <a:r>
              <a:rPr lang="zh-CN" altLang="en-US" dirty="0">
                <a:latin typeface="Times New Roman" panose="02020603050405020304" pitchFamily="18" charset="0"/>
                <a:ea typeface="黑体" panose="02010609060101010101" pitchFamily="49" charset="-122"/>
              </a:rPr>
              <a:t>（</a:t>
            </a:r>
            <a:r>
              <a:rPr lang="en-US" altLang="zh-CN" dirty="0">
                <a:latin typeface="Times New Roman" panose="02020603050405020304" pitchFamily="18" charset="0"/>
                <a:ea typeface="黑体" panose="02010609060101010101" pitchFamily="49" charset="-122"/>
              </a:rPr>
              <a:t>2</a:t>
            </a:r>
            <a:r>
              <a:rPr lang="zh-CN" altLang="en-US" dirty="0">
                <a:latin typeface="Times New Roman" panose="02020603050405020304" pitchFamily="18" charset="0"/>
                <a:ea typeface="黑体" panose="02010609060101010101" pitchFamily="49" charset="-122"/>
              </a:rPr>
              <a:t>）点更新：对于树状数组中的某一个</a:t>
            </a:r>
            <a:r>
              <a:rPr lang="en-US" altLang="zh-CN" dirty="0">
                <a:latin typeface="Times New Roman" panose="02020603050405020304" pitchFamily="18" charset="0"/>
                <a:ea typeface="黑体" panose="02010609060101010101" pitchFamily="49" charset="-122"/>
              </a:rPr>
              <a:t>A[i]</a:t>
            </a:r>
            <a:r>
              <a:rPr lang="zh-CN" altLang="en-US" dirty="0">
                <a:latin typeface="Times New Roman" panose="02020603050405020304" pitchFamily="18" charset="0"/>
                <a:ea typeface="黑体" panose="02010609060101010101" pitchFamily="49" charset="-122"/>
              </a:rPr>
              <a:t>进行修改，只需要更新</a:t>
            </a:r>
            <a:r>
              <a:rPr lang="en-US" altLang="zh-CN" dirty="0">
                <a:latin typeface="Times New Roman" panose="02020603050405020304" pitchFamily="18" charset="0"/>
                <a:ea typeface="黑体" panose="02010609060101010101" pitchFamily="49" charset="-122"/>
              </a:rPr>
              <a:t>A[i]</a:t>
            </a:r>
            <a:r>
              <a:rPr lang="zh-CN" altLang="en-US" dirty="0">
                <a:latin typeface="Times New Roman" panose="02020603050405020304" pitchFamily="18" charset="0"/>
                <a:ea typeface="黑体" panose="02010609060101010101" pitchFamily="49" charset="-122"/>
              </a:rPr>
              <a:t>及其后继，不需要更改其他节点，时间复杂度为</a:t>
            </a:r>
            <a:r>
              <a:rPr lang="en-US" altLang="zh-CN" dirty="0">
                <a:latin typeface="Times New Roman" panose="02020603050405020304" pitchFamily="18" charset="0"/>
                <a:ea typeface="黑体" panose="02010609060101010101" pitchFamily="49" charset="-122"/>
              </a:rPr>
              <a:t>O(lgn)</a:t>
            </a:r>
            <a:r>
              <a:rPr lang="zh-CN" altLang="en-US" dirty="0">
                <a:latin typeface="Times New Roman" panose="02020603050405020304" pitchFamily="18" charset="0"/>
                <a:ea typeface="黑体" panose="02010609060101010101" pitchFamily="49" charset="-122"/>
              </a:rPr>
              <a:t>，代码如下：</a:t>
            </a:r>
            <a:endParaRPr lang="zh-CN" altLang="en-US" dirty="0">
              <a:latin typeface="Times New Roman" panose="02020603050405020304" pitchFamily="18" charset="0"/>
              <a:ea typeface="黑体" panose="02010609060101010101" pitchFamily="49" charset="-122"/>
            </a:endParaRPr>
          </a:p>
          <a:p>
            <a:pPr defTabSz="812800" eaLnBrk="1" hangingPunct="1">
              <a:spcBef>
                <a:spcPct val="20000"/>
              </a:spcBef>
              <a:buClr>
                <a:schemeClr val="folHlink"/>
              </a:buClr>
              <a:buSzPct val="70000"/>
            </a:pPr>
            <a:br>
              <a:rPr lang="zh-CN" altLang="en-US" dirty="0">
                <a:latin typeface="Times New Roman" panose="02020603050405020304" pitchFamily="18" charset="0"/>
                <a:ea typeface="黑体" panose="02010609060101010101" pitchFamily="49" charset="-122"/>
              </a:rPr>
            </a:br>
            <a:r>
              <a:rPr lang="en-US" altLang="zh-CN" dirty="0">
                <a:latin typeface="Times New Roman" panose="02020603050405020304" pitchFamily="18" charset="0"/>
                <a:ea typeface="黑体" panose="02010609060101010101" pitchFamily="49" charset="-122"/>
              </a:rPr>
              <a:t>    for( ; i &lt;=n ; i + = (i&amp;(-i)))// </a:t>
            </a:r>
            <a:r>
              <a:rPr lang="zh-CN" altLang="en-US" dirty="0">
                <a:latin typeface="Times New Roman" panose="02020603050405020304" pitchFamily="18" charset="0"/>
                <a:ea typeface="黑体" panose="02010609060101010101" pitchFamily="49" charset="-122"/>
              </a:rPr>
              <a:t>查找</a:t>
            </a:r>
            <a:r>
              <a:rPr lang="en-US" altLang="zh-CN" dirty="0">
                <a:latin typeface="Times New Roman" panose="02020603050405020304" pitchFamily="18" charset="0"/>
                <a:ea typeface="黑体" panose="02010609060101010101" pitchFamily="49" charset="-122"/>
              </a:rPr>
              <a:t>A[i]</a:t>
            </a:r>
            <a:r>
              <a:rPr lang="zh-CN" altLang="en-US" dirty="0">
                <a:latin typeface="Times New Roman" panose="02020603050405020304" pitchFamily="18" charset="0"/>
                <a:ea typeface="黑体" panose="02010609060101010101" pitchFamily="49" charset="-122"/>
              </a:rPr>
              <a:t>的直接后继</a:t>
            </a:r>
            <a:r>
              <a:rPr lang="en-US" altLang="zh-CN" dirty="0">
                <a:latin typeface="Times New Roman" panose="02020603050405020304" pitchFamily="18" charset="0"/>
                <a:ea typeface="黑体" panose="02010609060101010101" pitchFamily="49" charset="-122"/>
              </a:rPr>
              <a:t>A[i+lowbit(i)],n</a:t>
            </a:r>
            <a:r>
              <a:rPr lang="zh-CN" altLang="en-US" dirty="0">
                <a:latin typeface="Times New Roman" panose="02020603050405020304" pitchFamily="18" charset="0"/>
                <a:ea typeface="黑体" panose="02010609060101010101" pitchFamily="49" charset="-122"/>
              </a:rPr>
              <a:t>为原数组的最大值</a:t>
            </a:r>
            <a:endParaRPr lang="en-US" altLang="zh-CN" dirty="0">
              <a:latin typeface="Times New Roman" panose="02020603050405020304" pitchFamily="18" charset="0"/>
              <a:ea typeface="黑体" panose="02010609060101010101" pitchFamily="49" charset="-122"/>
            </a:endParaRPr>
          </a:p>
          <a:p>
            <a:pPr defTabSz="812800" eaLnBrk="1" hangingPunct="1">
              <a:spcBef>
                <a:spcPct val="20000"/>
              </a:spcBef>
              <a:buClr>
                <a:schemeClr val="folHlink"/>
              </a:buClr>
              <a:buSzPct val="70000"/>
            </a:pPr>
            <a:r>
              <a:rPr lang="en-US" altLang="zh-CN" dirty="0">
                <a:latin typeface="Times New Roman" panose="02020603050405020304" pitchFamily="18" charset="0"/>
                <a:ea typeface="黑体" panose="02010609060101010101" pitchFamily="49" charset="-122"/>
              </a:rPr>
              <a:t>                 A[i]+=z;//</a:t>
            </a:r>
            <a:r>
              <a:rPr lang="zh-CN" altLang="en-US" dirty="0">
                <a:latin typeface="Times New Roman" panose="02020603050405020304" pitchFamily="18" charset="0"/>
                <a:ea typeface="黑体" panose="02010609060101010101" pitchFamily="49" charset="-122"/>
              </a:rPr>
              <a:t>对</a:t>
            </a:r>
            <a:r>
              <a:rPr lang="en-US" altLang="zh-CN" dirty="0">
                <a:latin typeface="Times New Roman" panose="02020603050405020304" pitchFamily="18" charset="0"/>
                <a:ea typeface="黑体" panose="02010609060101010101" pitchFamily="49" charset="-122"/>
              </a:rPr>
              <a:t>A[i]</a:t>
            </a:r>
            <a:r>
              <a:rPr lang="zh-CN" altLang="en-US" dirty="0">
                <a:latin typeface="Times New Roman" panose="02020603050405020304" pitchFamily="18" charset="0"/>
                <a:ea typeface="黑体" panose="02010609060101010101" pitchFamily="49" charset="-122"/>
              </a:rPr>
              <a:t>与其所有后继进行修改，</a:t>
            </a:r>
            <a:r>
              <a:rPr lang="en-US" altLang="zh-CN" dirty="0">
                <a:latin typeface="Times New Roman" panose="02020603050405020304" pitchFamily="18" charset="0"/>
                <a:ea typeface="黑体" panose="02010609060101010101" pitchFamily="49" charset="-122"/>
              </a:rPr>
              <a:t>z</a:t>
            </a:r>
            <a:r>
              <a:rPr lang="zh-CN" altLang="en-US" dirty="0">
                <a:latin typeface="Times New Roman" panose="02020603050405020304" pitchFamily="18" charset="0"/>
                <a:ea typeface="黑体" panose="02010609060101010101" pitchFamily="49" charset="-122"/>
              </a:rPr>
              <a:t>为要增加的值</a:t>
            </a:r>
            <a:endParaRPr lang="zh-CN" altLang="en-US" dirty="0">
              <a:latin typeface="Times New Roman" panose="02020603050405020304" pitchFamily="18" charset="0"/>
              <a:ea typeface="黑体" panose="02010609060101010101" pitchFamily="49" charset="-122"/>
            </a:endParaRPr>
          </a:p>
        </p:txBody>
      </p:sp>
      <p:sp>
        <p:nvSpPr>
          <p:cNvPr id="4" name="矩形 3"/>
          <p:cNvSpPr/>
          <p:nvPr/>
        </p:nvSpPr>
        <p:spPr>
          <a:xfrm>
            <a:off x="681990" y="2386965"/>
            <a:ext cx="11283315" cy="1382395"/>
          </a:xfrm>
          <a:prstGeom prst="rect">
            <a:avLst/>
          </a:prstGeom>
          <a:noFill/>
          <a:ln w="9525" cap="flat" cmpd="sng" algn="ctr">
            <a:solidFill>
              <a:schemeClr val="tx2">
                <a:lumMod val="40000"/>
                <a:lumOff val="60000"/>
              </a:schemeClr>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5" name="文本框 4"/>
          <p:cNvSpPr txBox="1"/>
          <p:nvPr>
            <p:custDataLst>
              <p:tags r:id="rId1"/>
            </p:custDataLst>
          </p:nvPr>
        </p:nvSpPr>
        <p:spPr>
          <a:xfrm>
            <a:off x="668655" y="3958590"/>
            <a:ext cx="10920730" cy="2800985"/>
          </a:xfrm>
          <a:prstGeom prst="rect">
            <a:avLst/>
          </a:prstGeom>
          <a:noFill/>
        </p:spPr>
        <p:txBody>
          <a:bodyPr wrap="square" rtlCol="0">
            <a:noAutofit/>
          </a:bodyPr>
          <a:p>
            <a:r>
              <a:rPr lang="zh-CN" altLang="en-US">
                <a:latin typeface="楷体" panose="02010609060101010101" charset="-122"/>
                <a:ea typeface="楷体" panose="02010609060101010101" charset="-122"/>
                <a:cs typeface="楷体" panose="02010609060101010101" charset="-122"/>
              </a:rPr>
              <a:t>例如：</a:t>
            </a:r>
            <a:r>
              <a:rPr lang="en-US" altLang="zh-CN">
                <a:latin typeface="楷体" panose="02010609060101010101" charset="-122"/>
                <a:ea typeface="楷体" panose="02010609060101010101" charset="-122"/>
                <a:cs typeface="楷体" panose="02010609060101010101" charset="-122"/>
              </a:rPr>
              <a:t>c[] = {1,0,1,2,3,5,7}  </a:t>
            </a:r>
            <a:r>
              <a:rPr lang="zh-CN" altLang="en-US">
                <a:latin typeface="楷体" panose="02010609060101010101" charset="-122"/>
                <a:ea typeface="楷体" panose="02010609060101010101" charset="-122"/>
                <a:cs typeface="楷体" panose="02010609060101010101" charset="-122"/>
              </a:rPr>
              <a:t>则对应树状数组</a:t>
            </a:r>
            <a:r>
              <a:rPr lang="en-US" altLang="zh-CN">
                <a:latin typeface="楷体" panose="02010609060101010101" charset="-122"/>
                <a:ea typeface="楷体" panose="02010609060101010101" charset="-122"/>
                <a:cs typeface="楷体" panose="02010609060101010101" charset="-122"/>
              </a:rPr>
              <a:t>A[]={0(</a:t>
            </a:r>
            <a:r>
              <a:rPr lang="zh-CN" altLang="en-US">
                <a:latin typeface="楷体" panose="02010609060101010101" charset="-122"/>
                <a:ea typeface="楷体" panose="02010609060101010101" charset="-122"/>
                <a:cs typeface="楷体" panose="02010609060101010101" charset="-122"/>
              </a:rPr>
              <a:t>弃用</a:t>
            </a:r>
            <a:r>
              <a:rPr lang="en-US" altLang="zh-CN">
                <a:latin typeface="楷体" panose="02010609060101010101" charset="-122"/>
                <a:ea typeface="楷体" panose="02010609060101010101" charset="-122"/>
                <a:cs typeface="楷体" panose="02010609060101010101" charset="-122"/>
              </a:rPr>
              <a:t>),1,1,1,4,3,8,7}</a:t>
            </a:r>
            <a:endParaRPr lang="en-US" altLang="zh-CN">
              <a:latin typeface="楷体" panose="02010609060101010101" charset="-122"/>
              <a:ea typeface="楷体" panose="02010609060101010101" charset="-122"/>
              <a:cs typeface="楷体" panose="02010609060101010101" charset="-122"/>
            </a:endParaRPr>
          </a:p>
          <a:p>
            <a:r>
              <a:rPr lang="zh-CN" altLang="en-US">
                <a:latin typeface="楷体" panose="02010609060101010101" charset="-122"/>
                <a:ea typeface="楷体" panose="02010609060101010101" charset="-122"/>
                <a:cs typeface="楷体" panose="02010609060101010101" charset="-122"/>
              </a:rPr>
              <a:t>当修改</a:t>
            </a:r>
            <a:r>
              <a:rPr lang="en-US" altLang="zh-CN">
                <a:latin typeface="楷体" panose="02010609060101010101" charset="-122"/>
                <a:ea typeface="楷体" panose="02010609060101010101" charset="-122"/>
                <a:cs typeface="楷体" panose="02010609060101010101" charset="-122"/>
              </a:rPr>
              <a:t>c[0]</a:t>
            </a:r>
            <a:r>
              <a:rPr lang="zh-CN" altLang="en-US">
                <a:latin typeface="楷体" panose="02010609060101010101" charset="-122"/>
                <a:ea typeface="楷体" panose="02010609060101010101" charset="-122"/>
                <a:cs typeface="楷体" panose="02010609060101010101" charset="-122"/>
              </a:rPr>
              <a:t>的值为</a:t>
            </a:r>
            <a:r>
              <a:rPr lang="en-US" altLang="zh-CN">
                <a:latin typeface="楷体" panose="02010609060101010101" charset="-122"/>
                <a:ea typeface="楷体" panose="02010609060101010101" charset="-122"/>
                <a:cs typeface="楷体" panose="02010609060101010101" charset="-122"/>
              </a:rPr>
              <a:t>2</a:t>
            </a:r>
            <a:r>
              <a:rPr lang="zh-CN" altLang="en-US">
                <a:latin typeface="楷体" panose="02010609060101010101" charset="-122"/>
                <a:ea typeface="楷体" panose="02010609060101010101" charset="-122"/>
                <a:cs typeface="楷体" panose="02010609060101010101" charset="-122"/>
              </a:rPr>
              <a:t>时，只需将</a:t>
            </a:r>
            <a:r>
              <a:rPr lang="en-US" altLang="zh-CN">
                <a:latin typeface="楷体" panose="02010609060101010101" charset="-122"/>
                <a:ea typeface="楷体" panose="02010609060101010101" charset="-122"/>
                <a:cs typeface="楷体" panose="02010609060101010101" charset="-122"/>
              </a:rPr>
              <a:t>A[1],A[2],A[4]</a:t>
            </a:r>
            <a:r>
              <a:rPr lang="zh-CN" altLang="en-US">
                <a:latin typeface="楷体" panose="02010609060101010101" charset="-122"/>
                <a:ea typeface="楷体" panose="02010609060101010101" charset="-122"/>
                <a:cs typeface="楷体" panose="02010609060101010101" charset="-122"/>
              </a:rPr>
              <a:t>的值全部加上</a:t>
            </a:r>
            <a:r>
              <a:rPr lang="en-US" altLang="zh-CN">
                <a:latin typeface="楷体" panose="02010609060101010101" charset="-122"/>
                <a:ea typeface="楷体" panose="02010609060101010101" charset="-122"/>
                <a:cs typeface="楷体" panose="02010609060101010101" charset="-122"/>
              </a:rPr>
              <a:t>1</a:t>
            </a:r>
            <a:r>
              <a:rPr lang="zh-CN" altLang="en-US">
                <a:latin typeface="楷体" panose="02010609060101010101" charset="-122"/>
                <a:ea typeface="楷体" panose="02010609060101010101" charset="-122"/>
                <a:cs typeface="楷体" panose="02010609060101010101" charset="-122"/>
              </a:rPr>
              <a:t>即可</a:t>
            </a:r>
            <a:endParaRPr lang="zh-CN" altLang="en-US">
              <a:latin typeface="楷体" panose="02010609060101010101" charset="-122"/>
              <a:ea typeface="楷体" panose="02010609060101010101" charset="-122"/>
              <a:cs typeface="楷体" panose="02010609060101010101" charset="-122"/>
            </a:endParaRPr>
          </a:p>
          <a:p>
            <a:r>
              <a:rPr lang="zh-CN" altLang="en-US">
                <a:latin typeface="楷体" panose="02010609060101010101" charset="-122"/>
                <a:ea typeface="楷体" panose="02010609060101010101" charset="-122"/>
                <a:cs typeface="楷体" panose="02010609060101010101" charset="-122"/>
              </a:rPr>
              <a:t>要建立树状数组</a:t>
            </a:r>
            <a:r>
              <a:rPr lang="en-US" altLang="zh-CN">
                <a:latin typeface="楷体" panose="02010609060101010101" charset="-122"/>
                <a:ea typeface="楷体" panose="02010609060101010101" charset="-122"/>
                <a:cs typeface="楷体" panose="02010609060101010101" charset="-122"/>
              </a:rPr>
              <a:t>A[]</a:t>
            </a:r>
            <a:r>
              <a:rPr lang="zh-CN" altLang="en-US">
                <a:latin typeface="楷体" panose="02010609060101010101" charset="-122"/>
                <a:ea typeface="楷体" panose="02010609060101010101" charset="-122"/>
                <a:cs typeface="楷体" panose="02010609060101010101" charset="-122"/>
              </a:rPr>
              <a:t>，实质上就是依次修改</a:t>
            </a:r>
            <a:r>
              <a:rPr lang="en-US" altLang="zh-CN">
                <a:latin typeface="楷体" panose="02010609060101010101" charset="-122"/>
                <a:ea typeface="楷体" panose="02010609060101010101" charset="-122"/>
                <a:cs typeface="楷体" panose="02010609060101010101" charset="-122"/>
              </a:rPr>
              <a:t>A[1]-A[n]</a:t>
            </a:r>
            <a:r>
              <a:rPr lang="zh-CN" altLang="en-US">
                <a:latin typeface="楷体" panose="02010609060101010101" charset="-122"/>
                <a:ea typeface="楷体" panose="02010609060101010101" charset="-122"/>
                <a:cs typeface="楷体" panose="02010609060101010101" charset="-122"/>
              </a:rPr>
              <a:t>的值，将原数组不断加入</a:t>
            </a:r>
            <a:endParaRPr lang="zh-CN" altLang="en-US">
              <a:latin typeface="楷体" panose="02010609060101010101" charset="-122"/>
              <a:ea typeface="楷体" panose="02010609060101010101" charset="-122"/>
              <a:cs typeface="楷体" panose="02010609060101010101" charset="-122"/>
            </a:endParaRPr>
          </a:p>
          <a:p>
            <a:r>
              <a:rPr lang="zh-CN" altLang="en-US">
                <a:latin typeface="楷体" panose="02010609060101010101" charset="-122"/>
                <a:ea typeface="楷体" panose="02010609060101010101" charset="-122"/>
                <a:cs typeface="楷体" panose="02010609060101010101" charset="-122"/>
              </a:rPr>
              <a:t>例如：对</a:t>
            </a:r>
            <a:r>
              <a:rPr lang="en-US" altLang="zh-CN">
                <a:latin typeface="楷体" panose="02010609060101010101" charset="-122"/>
                <a:ea typeface="楷体" panose="02010609060101010101" charset="-122"/>
                <a:cs typeface="楷体" panose="02010609060101010101" charset="-122"/>
                <a:sym typeface="+mn-ea"/>
              </a:rPr>
              <a:t>c[] = {1,0,1,2,3,5,7}</a:t>
            </a:r>
            <a:r>
              <a:rPr lang="zh-CN" altLang="en-US">
                <a:latin typeface="楷体" panose="02010609060101010101" charset="-122"/>
                <a:ea typeface="楷体" panose="02010609060101010101" charset="-122"/>
                <a:cs typeface="楷体" panose="02010609060101010101" charset="-122"/>
                <a:sym typeface="+mn-ea"/>
              </a:rPr>
              <a:t>建立树状数组，代码如下：</a:t>
            </a:r>
            <a:br>
              <a:rPr lang="zh-CN" altLang="en-US">
                <a:latin typeface="楷体" panose="02010609060101010101" charset="-122"/>
                <a:ea typeface="楷体" panose="02010609060101010101" charset="-122"/>
                <a:cs typeface="楷体" panose="02010609060101010101" charset="-122"/>
                <a:sym typeface="+mn-ea"/>
              </a:rPr>
            </a:br>
            <a:r>
              <a:rPr lang="en-US" altLang="zh-CN">
                <a:latin typeface="楷体" panose="02010609060101010101" charset="-122"/>
                <a:ea typeface="楷体" panose="02010609060101010101" charset="-122"/>
                <a:cs typeface="楷体" panose="02010609060101010101" charset="-122"/>
                <a:sym typeface="+mn-ea"/>
              </a:rPr>
              <a:t>for(int j=0;j&lt;n;j++)</a:t>
            </a:r>
            <a:endParaRPr lang="en-US" altLang="zh-CN">
              <a:latin typeface="楷体" panose="02010609060101010101" charset="-122"/>
              <a:ea typeface="楷体" panose="02010609060101010101" charset="-122"/>
              <a:cs typeface="楷体" panose="02010609060101010101" charset="-122"/>
              <a:sym typeface="+mn-ea"/>
            </a:endParaRPr>
          </a:p>
          <a:p>
            <a:r>
              <a:rPr lang="en-US" altLang="zh-CN">
                <a:latin typeface="楷体" panose="02010609060101010101" charset="-122"/>
                <a:ea typeface="楷体" panose="02010609060101010101" charset="-122"/>
                <a:cs typeface="楷体" panose="02010609060101010101" charset="-122"/>
                <a:sym typeface="+mn-ea"/>
              </a:rPr>
              <a:t>     for(int i=j+1;i&lt;=max;i+=(i&amp;(-i))//max</a:t>
            </a:r>
            <a:r>
              <a:rPr lang="zh-CN" altLang="en-US">
                <a:latin typeface="楷体" panose="02010609060101010101" charset="-122"/>
                <a:ea typeface="楷体" panose="02010609060101010101" charset="-122"/>
                <a:cs typeface="楷体" panose="02010609060101010101" charset="-122"/>
                <a:sym typeface="+mn-ea"/>
              </a:rPr>
              <a:t>为</a:t>
            </a:r>
            <a:r>
              <a:rPr lang="en-US" altLang="zh-CN">
                <a:latin typeface="楷体" panose="02010609060101010101" charset="-122"/>
                <a:ea typeface="楷体" panose="02010609060101010101" charset="-122"/>
                <a:cs typeface="楷体" panose="02010609060101010101" charset="-122"/>
                <a:sym typeface="+mn-ea"/>
              </a:rPr>
              <a:t>c[]</a:t>
            </a:r>
            <a:r>
              <a:rPr lang="zh-CN" altLang="en-US">
                <a:latin typeface="楷体" panose="02010609060101010101" charset="-122"/>
                <a:ea typeface="楷体" panose="02010609060101010101" charset="-122"/>
                <a:cs typeface="楷体" panose="02010609060101010101" charset="-122"/>
                <a:sym typeface="+mn-ea"/>
              </a:rPr>
              <a:t>数组的最大值</a:t>
            </a:r>
            <a:endParaRPr lang="en-US" altLang="zh-CN">
              <a:latin typeface="楷体" panose="02010609060101010101" charset="-122"/>
              <a:ea typeface="楷体" panose="02010609060101010101" charset="-122"/>
              <a:cs typeface="楷体" panose="02010609060101010101" charset="-122"/>
              <a:sym typeface="+mn-ea"/>
            </a:endParaRPr>
          </a:p>
          <a:p>
            <a:r>
              <a:rPr lang="en-US" altLang="zh-CN">
                <a:latin typeface="楷体" panose="02010609060101010101" charset="-122"/>
                <a:ea typeface="楷体" panose="02010609060101010101" charset="-122"/>
                <a:cs typeface="楷体" panose="02010609060101010101" charset="-122"/>
                <a:sym typeface="+mn-ea"/>
              </a:rPr>
              <a:t>          A[i]+=c[j];</a:t>
            </a:r>
            <a:endParaRPr lang="en-US" altLang="zh-CN">
              <a:latin typeface="楷体" panose="02010609060101010101" charset="-122"/>
              <a:ea typeface="楷体" panose="02010609060101010101" charset="-122"/>
              <a:cs typeface="楷体" panose="02010609060101010101" charset="-122"/>
              <a:sym typeface="+mn-ea"/>
            </a:endParaRPr>
          </a:p>
          <a:p>
            <a:endParaRPr lang="en-US" altLang="zh-CN">
              <a:latin typeface="楷体" panose="02010609060101010101" charset="-122"/>
              <a:ea typeface="楷体" panose="02010609060101010101" charset="-122"/>
              <a:cs typeface="楷体" panose="02010609060101010101" charset="-122"/>
              <a:sym typeface="+mn-ea"/>
            </a:endParaRPr>
          </a:p>
        </p:txBody>
      </p:sp>
    </p:spTree>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COMMONDATA" val="eyJoZGlkIjoiNzEyMGJiNjNmMjE0OTYwNDVlYzQzMTUzZGQxYTkxYjUifQ=="/>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csppt02">
  <a:themeElements>
    <a:clrScheme name="csppt02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csppt02">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csppt02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sppt02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sppt02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csppt02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sppt02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sppt02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sppt02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6651</Words>
  <Application>WPS 演示</Application>
  <PresentationFormat>宽屏</PresentationFormat>
  <Paragraphs>533</Paragraphs>
  <Slides>22</Slides>
  <Notes>13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22</vt:i4>
      </vt:variant>
    </vt:vector>
  </HeadingPairs>
  <TitlesOfParts>
    <vt:vector size="35" baseType="lpstr">
      <vt:lpstr>Arial</vt:lpstr>
      <vt:lpstr>宋体</vt:lpstr>
      <vt:lpstr>Wingdings</vt:lpstr>
      <vt:lpstr>Tahoma</vt:lpstr>
      <vt:lpstr>Times New Roman</vt:lpstr>
      <vt:lpstr>华文彩云</vt:lpstr>
      <vt:lpstr>微软雅黑</vt:lpstr>
      <vt:lpstr>黑体</vt:lpstr>
      <vt:lpstr>Consolas</vt:lpstr>
      <vt:lpstr>Arial Unicode MS</vt:lpstr>
      <vt:lpstr>楷体</vt:lpstr>
      <vt:lpstr>隶书</vt:lpstr>
      <vt:lpstr>csppt02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beihang college of 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algorithms</dc:title>
  <dc:creator>song you</dc:creator>
  <dc:subject>algorithms</dc:subject>
  <cp:lastModifiedBy>陟彼崔嵬 我马虺颓</cp:lastModifiedBy>
  <cp:revision>3114</cp:revision>
  <dcterms:created xsi:type="dcterms:W3CDTF">2000-10-25T13:43:48Z</dcterms:created>
  <dcterms:modified xsi:type="dcterms:W3CDTF">2023-09-16T03:39:36Z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092DCB6297704E7FB6DFFAC17383B52F_12</vt:lpwstr>
  </property>
  <property fmtid="{D5CDD505-2E9C-101B-9397-08002B2CF9AE}" pid="3" name="KSOProductBuildVer">
    <vt:lpwstr>2052-12.1.0.15374</vt:lpwstr>
  </property>
</Properties>
</file>