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惟彬 云" initials="惟云" lastIdx="1" clrIdx="0">
    <p:extLst>
      <p:ext uri="{19B8F6BF-5375-455C-9EA6-DF929625EA0E}">
        <p15:presenceInfo xmlns:p15="http://schemas.microsoft.com/office/powerpoint/2012/main" userId="58512f3bd21cd2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CA5A7-4072-1432-97FE-82EAFC110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223" y="0"/>
            <a:ext cx="9144000" cy="2387600"/>
          </a:xfrm>
        </p:spPr>
        <p:txBody>
          <a:bodyPr/>
          <a:lstStyle/>
          <a:p>
            <a:r>
              <a:rPr lang="zh-CN" altLang="zh-CN" sz="6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- Alea jacta est!</a:t>
            </a:r>
            <a:br>
              <a:rPr lang="zh-CN" altLang="zh-CN" sz="6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7D6EF-78D7-87D9-5606-A374BCE9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49" y="1813596"/>
            <a:ext cx="11042692" cy="370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7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CE5CD-EECC-9B36-6637-2E01B8B2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- Alea jacta est!</a:t>
            </a:r>
            <a:br>
              <a:rPr lang="zh-CN" altLang="zh-CN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6503A63-78D1-2A5D-9ED1-ECEBB5B13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8741736" cy="4541733"/>
          </a:xfrm>
        </p:spPr>
      </p:pic>
    </p:spTree>
    <p:extLst>
      <p:ext uri="{BB962C8B-B14F-4D97-AF65-F5344CB8AC3E}">
        <p14:creationId xmlns:p14="http://schemas.microsoft.com/office/powerpoint/2010/main" val="1530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CD35E-422B-A7FA-2B54-C277E4F7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- Alea jacta est!</a:t>
            </a:r>
            <a:br>
              <a:rPr lang="zh-CN" altLang="zh-CN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765CB5-2E8D-CB6F-2CEF-72846F883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209121" cy="3147126"/>
          </a:xfrm>
        </p:spPr>
      </p:pic>
    </p:spTree>
    <p:extLst>
      <p:ext uri="{BB962C8B-B14F-4D97-AF65-F5344CB8AC3E}">
        <p14:creationId xmlns:p14="http://schemas.microsoft.com/office/powerpoint/2010/main" val="66865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561B4-FF47-4E46-2D26-3B1FE46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- Alea jacta est!</a:t>
            </a:r>
            <a:br>
              <a:rPr lang="zh-CN" altLang="zh-CN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41B01CA-1B7F-859D-04BA-FF21AA5ED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507" y="1690688"/>
            <a:ext cx="9666767" cy="1879649"/>
          </a:xfrm>
        </p:spPr>
      </p:pic>
    </p:spTree>
    <p:extLst>
      <p:ext uri="{BB962C8B-B14F-4D97-AF65-F5344CB8AC3E}">
        <p14:creationId xmlns:p14="http://schemas.microsoft.com/office/powerpoint/2010/main" val="34458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88845-5907-C0B4-29EA-CBB192D7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- Alea jacta est!</a:t>
            </a:r>
            <a:br>
              <a:rPr lang="zh-CN" altLang="zh-CN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D33894-170C-A38B-B6B3-D287D898666D}"/>
                  </a:ext>
                </a:extLst>
              </p:cNvPr>
              <p:cNvSpPr/>
              <p:nvPr/>
            </p:nvSpPr>
            <p:spPr>
              <a:xfrm>
                <a:off x="1561185" y="4688958"/>
                <a:ext cx="95693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D33894-170C-A38B-B6B3-D287D8986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85" y="4688958"/>
                <a:ext cx="956930" cy="584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6CE963-7DB8-DF17-8797-B0934D9D915D}"/>
                  </a:ext>
                </a:extLst>
              </p:cNvPr>
              <p:cNvSpPr/>
              <p:nvPr/>
            </p:nvSpPr>
            <p:spPr>
              <a:xfrm>
                <a:off x="2670515" y="4688957"/>
                <a:ext cx="95693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6CE963-7DB8-DF17-8797-B0934D9D9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515" y="4688957"/>
                <a:ext cx="956930" cy="584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084B318-1938-B90D-0FB4-4EFC04E5A4DC}"/>
                  </a:ext>
                </a:extLst>
              </p:cNvPr>
              <p:cNvSpPr/>
              <p:nvPr/>
            </p:nvSpPr>
            <p:spPr>
              <a:xfrm>
                <a:off x="3779845" y="4688958"/>
                <a:ext cx="95693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084B318-1938-B90D-0FB4-4EFC04E5A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45" y="4688958"/>
                <a:ext cx="956930" cy="584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1AF6C7F-999D-E429-F57F-A0935963903F}"/>
                  </a:ext>
                </a:extLst>
              </p:cNvPr>
              <p:cNvSpPr/>
              <p:nvPr/>
            </p:nvSpPr>
            <p:spPr>
              <a:xfrm>
                <a:off x="4889175" y="4688957"/>
                <a:ext cx="95693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1AF6C7F-999D-E429-F57F-A09359639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175" y="4688957"/>
                <a:ext cx="956930" cy="584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C8FBBA-278E-9208-97B7-3D808CF62AFA}"/>
                  </a:ext>
                </a:extLst>
              </p:cNvPr>
              <p:cNvSpPr/>
              <p:nvPr/>
            </p:nvSpPr>
            <p:spPr>
              <a:xfrm>
                <a:off x="6046351" y="4688958"/>
                <a:ext cx="95693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C8FBBA-278E-9208-97B7-3D808CF62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51" y="4688958"/>
                <a:ext cx="956930" cy="584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B3AD163-5F56-4757-EDC1-3AE2A48DDE3F}"/>
                  </a:ext>
                </a:extLst>
              </p:cNvPr>
              <p:cNvSpPr/>
              <p:nvPr/>
            </p:nvSpPr>
            <p:spPr>
              <a:xfrm>
                <a:off x="7155681" y="4688957"/>
                <a:ext cx="95693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B3AD163-5F56-4757-EDC1-3AE2A48DD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681" y="4688957"/>
                <a:ext cx="956930" cy="584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A8B749-66F1-FD2C-8FE1-1BB13E419725}"/>
                  </a:ext>
                </a:extLst>
              </p:cNvPr>
              <p:cNvSpPr/>
              <p:nvPr/>
            </p:nvSpPr>
            <p:spPr>
              <a:xfrm>
                <a:off x="8265011" y="4688958"/>
                <a:ext cx="95693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A8B749-66F1-FD2C-8FE1-1BB13E419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011" y="4688958"/>
                <a:ext cx="956930" cy="584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705B46D-F75A-9228-8FA0-9B4AC0D791FA}"/>
                  </a:ext>
                </a:extLst>
              </p:cNvPr>
              <p:cNvSpPr/>
              <p:nvPr/>
            </p:nvSpPr>
            <p:spPr>
              <a:xfrm>
                <a:off x="9374341" y="4688957"/>
                <a:ext cx="95693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705B46D-F75A-9228-8FA0-9B4AC0D79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341" y="4688957"/>
                <a:ext cx="956930" cy="5847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721E52-2118-2319-BD79-41B8A2AA73BE}"/>
                  </a:ext>
                </a:extLst>
              </p:cNvPr>
              <p:cNvSpPr/>
              <p:nvPr/>
            </p:nvSpPr>
            <p:spPr>
              <a:xfrm>
                <a:off x="1561185" y="3852530"/>
                <a:ext cx="206626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721E52-2118-2319-BD79-41B8A2AA7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85" y="3852530"/>
                <a:ext cx="2066260" cy="584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B31024-907C-455A-1693-36946459EE6A}"/>
                  </a:ext>
                </a:extLst>
              </p:cNvPr>
              <p:cNvSpPr/>
              <p:nvPr/>
            </p:nvSpPr>
            <p:spPr>
              <a:xfrm>
                <a:off x="3779845" y="3852529"/>
                <a:ext cx="206626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B31024-907C-455A-1693-36946459E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45" y="3852529"/>
                <a:ext cx="2066260" cy="5847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4336D98-C147-89BF-E6D4-E8FF4811FCA4}"/>
                  </a:ext>
                </a:extLst>
              </p:cNvPr>
              <p:cNvSpPr/>
              <p:nvPr/>
            </p:nvSpPr>
            <p:spPr>
              <a:xfrm>
                <a:off x="6046351" y="3852528"/>
                <a:ext cx="206626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4336D98-C147-89BF-E6D4-E8FF4811F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51" y="3852528"/>
                <a:ext cx="2066260" cy="584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4AC8C50-3EB2-FE56-AD9B-2EC532771419}"/>
                  </a:ext>
                </a:extLst>
              </p:cNvPr>
              <p:cNvSpPr/>
              <p:nvPr/>
            </p:nvSpPr>
            <p:spPr>
              <a:xfrm>
                <a:off x="8265011" y="3852528"/>
                <a:ext cx="206626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4AC8C50-3EB2-FE56-AD9B-2EC532771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011" y="3852528"/>
                <a:ext cx="2066260" cy="5847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30DCFA7-0620-11B5-3F68-827241FA2F6C}"/>
                  </a:ext>
                </a:extLst>
              </p:cNvPr>
              <p:cNvSpPr/>
              <p:nvPr/>
            </p:nvSpPr>
            <p:spPr>
              <a:xfrm>
                <a:off x="1561185" y="2980659"/>
                <a:ext cx="428492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30DCFA7-0620-11B5-3F68-827241FA2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85" y="2980659"/>
                <a:ext cx="4284920" cy="5847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80577BD-98D8-8A37-7F0F-4DB476B683B9}"/>
                  </a:ext>
                </a:extLst>
              </p:cNvPr>
              <p:cNvSpPr/>
              <p:nvPr/>
            </p:nvSpPr>
            <p:spPr>
              <a:xfrm>
                <a:off x="6046351" y="2980658"/>
                <a:ext cx="4284920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80577BD-98D8-8A37-7F0F-4DB476B68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51" y="2980658"/>
                <a:ext cx="4284920" cy="5847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57446DE-612A-AFFF-94A1-B133A8898766}"/>
                  </a:ext>
                </a:extLst>
              </p:cNvPr>
              <p:cNvSpPr/>
              <p:nvPr/>
            </p:nvSpPr>
            <p:spPr>
              <a:xfrm>
                <a:off x="1561185" y="2066256"/>
                <a:ext cx="8770086" cy="584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57446DE-612A-AFFF-94A1-B133A8898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85" y="2066256"/>
                <a:ext cx="8770086" cy="5847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14672AF-9B8D-FF37-E3BA-36AD7478E118}"/>
              </a:ext>
            </a:extLst>
          </p:cNvPr>
          <p:cNvCxnSpPr>
            <a:stCxn id="4" idx="0"/>
            <a:endCxn id="12" idx="2"/>
          </p:cNvCxnSpPr>
          <p:nvPr/>
        </p:nvCxnSpPr>
        <p:spPr>
          <a:xfrm flipV="1">
            <a:off x="2039650" y="4437321"/>
            <a:ext cx="554665" cy="25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20B5A96-4E62-FE59-EAC6-4FEEB1B030F6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2594315" y="4437321"/>
            <a:ext cx="554665" cy="25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9D303C8-C3E8-85B5-EA14-1A311D009BA6}"/>
              </a:ext>
            </a:extLst>
          </p:cNvPr>
          <p:cNvCxnSpPr>
            <a:stCxn id="12" idx="0"/>
            <a:endCxn id="16" idx="2"/>
          </p:cNvCxnSpPr>
          <p:nvPr/>
        </p:nvCxnSpPr>
        <p:spPr>
          <a:xfrm flipV="1">
            <a:off x="2594315" y="3565450"/>
            <a:ext cx="1109330" cy="28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19C0D7-8031-8403-BFCD-E8370413B577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>
            <a:off x="3703645" y="3565450"/>
            <a:ext cx="1109330" cy="28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2E26F16-9EA7-5277-A2F6-02884F474266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3703645" y="2651047"/>
            <a:ext cx="2242583" cy="32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94F4DB8-7721-1585-C65B-03C7EDABA92E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5946228" y="2651047"/>
            <a:ext cx="2242583" cy="329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5443A2-B5A4-CF65-D9F3-97932275771D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flipV="1">
            <a:off x="4258310" y="4437320"/>
            <a:ext cx="554665" cy="25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523395C-0BEC-CE36-9E6D-8A36AAFD6C80}"/>
              </a:ext>
            </a:extLst>
          </p:cNvPr>
          <p:cNvCxnSpPr>
            <a:stCxn id="13" idx="2"/>
            <a:endCxn id="7" idx="0"/>
          </p:cNvCxnSpPr>
          <p:nvPr/>
        </p:nvCxnSpPr>
        <p:spPr>
          <a:xfrm>
            <a:off x="4812975" y="4437320"/>
            <a:ext cx="554665" cy="25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529AC0-A88E-03D1-D70F-4D648F91E019}"/>
              </a:ext>
            </a:extLst>
          </p:cNvPr>
          <p:cNvCxnSpPr>
            <a:stCxn id="8" idx="0"/>
            <a:endCxn id="14" idx="2"/>
          </p:cNvCxnSpPr>
          <p:nvPr/>
        </p:nvCxnSpPr>
        <p:spPr>
          <a:xfrm flipV="1">
            <a:off x="6524816" y="4437319"/>
            <a:ext cx="554665" cy="25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49E5AC-00F9-B940-6871-62FB8702F2B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flipH="1" flipV="1">
            <a:off x="7079481" y="4437319"/>
            <a:ext cx="554665" cy="25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562350F-A740-C218-FFAC-3BA561802C12}"/>
              </a:ext>
            </a:extLst>
          </p:cNvPr>
          <p:cNvCxnSpPr>
            <a:stCxn id="14" idx="0"/>
            <a:endCxn id="17" idx="2"/>
          </p:cNvCxnSpPr>
          <p:nvPr/>
        </p:nvCxnSpPr>
        <p:spPr>
          <a:xfrm flipV="1">
            <a:off x="7079481" y="3565449"/>
            <a:ext cx="1109330" cy="28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DD90F3F-8AE6-B316-9532-E4788A511D9D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8188811" y="3565449"/>
            <a:ext cx="1109330" cy="28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1354451-5340-AAB3-CB2B-31E9A96CB7D0}"/>
              </a:ext>
            </a:extLst>
          </p:cNvPr>
          <p:cNvCxnSpPr>
            <a:stCxn id="10" idx="0"/>
            <a:endCxn id="15" idx="2"/>
          </p:cNvCxnSpPr>
          <p:nvPr/>
        </p:nvCxnSpPr>
        <p:spPr>
          <a:xfrm flipV="1">
            <a:off x="8743476" y="4437319"/>
            <a:ext cx="554665" cy="25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B3345FA-3148-9140-45BC-C39FF322A3F3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>
            <a:off x="9298141" y="4437319"/>
            <a:ext cx="554665" cy="25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7E029-D10C-8B2C-AF37-D7FC1F7F9F79}"/>
              </a:ext>
            </a:extLst>
          </p:cNvPr>
          <p:cNvCxnSpPr>
            <a:cxnSpLocks/>
          </p:cNvCxnSpPr>
          <p:nvPr/>
        </p:nvCxnSpPr>
        <p:spPr>
          <a:xfrm flipV="1">
            <a:off x="1061455" y="2296633"/>
            <a:ext cx="0" cy="279636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EB203EB-11CB-F029-7E07-F06E6B9AB0E2}"/>
              </a:ext>
            </a:extLst>
          </p:cNvPr>
          <p:cNvSpPr txBox="1"/>
          <p:nvPr/>
        </p:nvSpPr>
        <p:spPr>
          <a:xfrm>
            <a:off x="327808" y="5667154"/>
            <a:ext cx="1967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建树</a:t>
            </a:r>
            <a:r>
              <a:rPr lang="en-US" altLang="zh-CN" sz="2800" dirty="0"/>
              <a:t>&amp;</a:t>
            </a:r>
            <a:r>
              <a:rPr lang="zh-CN" altLang="en-US" sz="2800" dirty="0"/>
              <a:t>求解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2A61FC1-9022-B480-32DF-339ACAB67CAD}"/>
              </a:ext>
            </a:extLst>
          </p:cNvPr>
          <p:cNvCxnSpPr>
            <a:cxnSpLocks/>
          </p:cNvCxnSpPr>
          <p:nvPr/>
        </p:nvCxnSpPr>
        <p:spPr>
          <a:xfrm>
            <a:off x="10907204" y="2296633"/>
            <a:ext cx="0" cy="267940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590AE79-B533-B0EB-5911-331E1E7443FA}"/>
              </a:ext>
            </a:extLst>
          </p:cNvPr>
          <p:cNvSpPr txBox="1"/>
          <p:nvPr/>
        </p:nvSpPr>
        <p:spPr>
          <a:xfrm>
            <a:off x="10460607" y="5667154"/>
            <a:ext cx="89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D&amp;C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09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3E2E6-9385-7410-C5DD-839DF68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代码（解法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6BAA1D64-F10F-12FB-16E8-CC14F4FFC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7476"/>
            <a:ext cx="4488712" cy="4035396"/>
          </a:xfr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ED2D681-5FE3-75FD-AD09-4EF4EEA4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912" y="1987475"/>
            <a:ext cx="5682078" cy="40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5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3E2E6-9385-7410-C5DD-839DF68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代码（解法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A8E711-80D6-9B70-C05A-FDAB8602D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59" y="1818279"/>
            <a:ext cx="3050854" cy="4189117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9D1871-001D-5E73-59BF-C5B04C336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713" y="1384549"/>
            <a:ext cx="5016758" cy="52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66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Cambria Math</vt:lpstr>
      <vt:lpstr>Office 主题</vt:lpstr>
      <vt:lpstr>I - Alea jacta est! </vt:lpstr>
      <vt:lpstr>I - Alea jacta est! </vt:lpstr>
      <vt:lpstr>I - Alea jacta est! </vt:lpstr>
      <vt:lpstr>I - Alea jacta est! </vt:lpstr>
      <vt:lpstr>I - Alea jacta est! </vt:lpstr>
      <vt:lpstr>代码（解法1)</vt:lpstr>
      <vt:lpstr>代码（解法2)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- Alea jacta est! </dc:title>
  <dc:creator>saltyfishsss</dc:creator>
  <cp:lastModifiedBy>惟彬 云</cp:lastModifiedBy>
  <cp:revision>3</cp:revision>
  <dcterms:created xsi:type="dcterms:W3CDTF">2023-09-16T03:47:43Z</dcterms:created>
  <dcterms:modified xsi:type="dcterms:W3CDTF">2023-09-16T10:58:16Z</dcterms:modified>
</cp:coreProperties>
</file>