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58" r:id="rId4"/>
    <p:sldId id="262" r:id="rId5"/>
    <p:sldId id="264" r:id="rId6"/>
    <p:sldId id="263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2B4AC-BEDA-439D-B6AA-7DA71A258B8E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113A9-08D7-4DBF-8961-9C874C2A2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73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8CE3-E1EE-15BE-3E93-202BD41B0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91B120-A0C9-7745-A42B-D6A6C771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EC0DB-5389-0EFE-798A-AAC6900C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049AD-AA5D-90C4-059F-4BED6D23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7D608-66DA-75B7-7986-A24B458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886AF-EC0B-7AC8-8F17-CAF5AAE0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7920D-EE68-B680-DFA5-3E09B2CA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09835-EF3E-BB1F-DE59-30A30C6E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5CA26-614C-5FD8-5153-DF519A48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7A24B-62F8-1BB9-ECA3-0FEE25B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6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37B80D-FF69-D1A0-74FB-160DBCA24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F168B-A938-E2CB-F782-B1F8FE070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D06CD-AC2A-4648-B357-EA233F89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EE32F-FA9C-2021-54B9-27783DB1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CEBBF-501B-4B83-E54D-5F42FC97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9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:fade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5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8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5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39210-35E9-D80D-E3A6-07E9B16E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83E50-C297-A13D-DF7B-291C3A84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0D9A4-7C06-FDC8-0755-9643CF25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66091-5419-7865-E78E-3120187C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B9677-D378-D06F-9C68-7E66B483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43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7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B7A6-F820-1C7C-AFCB-90C2E94E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E7133-641E-ED4B-B9EF-D5D81A23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0F878-A546-AE94-8427-028E55AC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F329A-88E2-FD3A-6C5A-1A946D2A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6D6CC-E327-58AE-2B3D-3E6A7708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B0BE-DCD6-DBEF-6A11-0D9C5964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58FDE-9E70-7783-8075-9D1CE0469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E8599-DD1F-0CFA-5156-A79554214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5C0D2-53B4-D18F-B208-894B55B9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8BC60-A3F2-90ED-8F44-E596A038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64109-2BED-4086-43A8-30A3067F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16209-65F0-99C7-F254-0F06AAF2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C536C-46DB-4B41-E967-DF7D07A2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2E796-1F4A-E088-6C58-E38CE5C1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20C75-ECF8-4E8D-DE6C-B8F71AECE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73DD9-CDF7-BAB9-0984-4CC8D171F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DAB738-2F45-1E40-A5CE-881416FE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C267F-CD1E-8862-9891-0E5532A9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036A7A-E690-B783-EB8F-BB50BFD4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8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E818B-F5C8-0A77-98B0-8A27DB42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218B77-A81D-D99A-AB65-4457A585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0F937E-8AD5-5EAD-A30C-EE2DB699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8A50D-AE60-0937-FEEE-699779DB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F784E0-F0EC-509A-E8F8-921CC3B9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34FA4D-491B-97FE-ED91-E6D3ED16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9E12-3619-202A-47FB-E848C7A7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5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0621F-DF40-1E36-B986-6C219956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8BD75-33FA-6EB5-48AF-7EE72E10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3FB8A-B9EF-F13B-1083-5544F881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7A0A9-D4B3-7867-541B-35EC0B5D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B0EC1-E347-452A-5DB0-6AF0B2D3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0E5E0-6DD8-01ED-B99B-B0B83D09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4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C33CD-23DF-06FB-8A27-AFC330FE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3AF71D-3DEC-841A-515F-0B547EB7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EDA93-6F1A-91F0-B501-B22EDEC7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F6F58-AFBF-E67E-A0E9-FBD2B64B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AA9EC-EC5A-0176-2E9B-AE3AB795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E4B68-27C3-8B3E-FC3F-FA2F1EEE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4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30F2E6-A94C-7BA3-D032-5ED695AA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E2989-9157-CED6-C29A-64004DEA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9F8A1-C365-9558-ABD5-C8B1742E7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4663-4B51-4702-BCFF-97A50DCEBEDC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0532B-9ACC-29C7-ADC1-98DB1EDD1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02DB8-2F4A-DACC-2A0A-C140C3080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CADA-0B6D-4BFF-8B13-F0048B41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D3BB-D3B5-47AB-9BE6-99AB6989919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1236-AB22-40D4-8211-318E13BA5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3000">
        <p:fade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840255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44" y="4133439"/>
            <a:ext cx="11427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C1/J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题题解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1471" y="5821624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创建人：李昉政  创建时间：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2023.9.17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6" y="5040269"/>
            <a:ext cx="5970482" cy="145017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04255" y="1051789"/>
            <a:ext cx="4528596" cy="814372"/>
            <a:chOff x="5804255" y="1051789"/>
            <a:chExt cx="4528596" cy="814372"/>
          </a:xfrm>
        </p:grpSpPr>
        <p:sp>
          <p:nvSpPr>
            <p:cNvPr id="9" name="îś1îďê"/>
            <p:cNvSpPr/>
            <p:nvPr/>
          </p:nvSpPr>
          <p:spPr bwMode="auto">
            <a:xfrm>
              <a:off x="5804255" y="1051789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3" name="îSḻídé"/>
            <p:cNvSpPr txBox="1"/>
            <p:nvPr/>
          </p:nvSpPr>
          <p:spPr>
            <a:xfrm>
              <a:off x="6767388" y="13946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ea"/>
                  <a:sym typeface="+mn-lt"/>
                </a:rPr>
                <a:t>题目简述与分析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4255" y="3162458"/>
            <a:ext cx="4528596" cy="814372"/>
            <a:chOff x="5239333" y="2263924"/>
            <a:chExt cx="4528596" cy="814372"/>
          </a:xfrm>
        </p:grpSpPr>
        <p:sp>
          <p:nvSpPr>
            <p:cNvPr id="11" name="ïŝlíďê"/>
            <p:cNvSpPr/>
            <p:nvPr/>
          </p:nvSpPr>
          <p:spPr bwMode="auto">
            <a:xfrm>
              <a:off x="5239333" y="2263924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5" name="iSḻiḑe"/>
            <p:cNvSpPr txBox="1"/>
            <p:nvPr/>
          </p:nvSpPr>
          <p:spPr>
            <a:xfrm>
              <a:off x="6202466" y="26068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latin typeface="等线"/>
                  <a:ea typeface="等线" panose="02010600030101010101" pitchFamily="2" charset="-122"/>
                  <a:cs typeface="+mn-ea"/>
                  <a:sym typeface="+mn-lt"/>
                </a:rPr>
                <a:t>解题思路及代码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6111" y="2617062"/>
            <a:ext cx="2672237" cy="815573"/>
            <a:chOff x="1186111" y="2617062"/>
            <a:chExt cx="2672237" cy="815573"/>
          </a:xfrm>
        </p:grpSpPr>
        <p:sp>
          <p:nvSpPr>
            <p:cNvPr id="21" name="iṡḷîḍê"/>
            <p:cNvSpPr/>
            <p:nvPr/>
          </p:nvSpPr>
          <p:spPr>
            <a:xfrm>
              <a:off x="1476375" y="2617062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ea"/>
                  <a:sym typeface="+mn-lt"/>
                </a:rPr>
                <a:t>目   录</a:t>
              </a: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86111" y="2632358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8148" y="3432635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AE5E60-662D-44E8-AB6E-67CC6102A72A}"/>
              </a:ext>
            </a:extLst>
          </p:cNvPr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题目简述与分析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9582AA-A075-B8ED-7DE3-549E3283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63" y="1086928"/>
            <a:ext cx="5392558" cy="35442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61F24C-DDE6-BE10-95DC-A50792BC9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64" y="4631213"/>
            <a:ext cx="4850651" cy="18792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4373BB-7A55-6D36-C04C-39BB479264B4}"/>
              </a:ext>
            </a:extLst>
          </p:cNvPr>
          <p:cNvSpPr txBox="1"/>
          <p:nvPr/>
        </p:nvSpPr>
        <p:spPr>
          <a:xfrm>
            <a:off x="6765987" y="888521"/>
            <a:ext cx="42355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分析：</a:t>
            </a:r>
            <a:endParaRPr lang="en-US" altLang="zh-CN" sz="2400" dirty="0"/>
          </a:p>
          <a:p>
            <a:pPr indent="457200"/>
            <a:r>
              <a:rPr lang="en-US" altLang="zh-CN" sz="2400" dirty="0"/>
              <a:t>1.</a:t>
            </a:r>
            <a:r>
              <a:rPr lang="zh-CN" altLang="en-US" sz="2400" dirty="0"/>
              <a:t>首先，题目给出的正整数范围是</a:t>
            </a:r>
            <a:r>
              <a:rPr lang="en-US" altLang="zh-CN" sz="2400" dirty="0"/>
              <a:t>1~10^500</a:t>
            </a:r>
            <a:r>
              <a:rPr lang="zh-CN" altLang="en-US" sz="2400" dirty="0"/>
              <a:t>，如此大的数据即使用</a:t>
            </a:r>
            <a:r>
              <a:rPr lang="en-US" altLang="zh-CN" sz="2400" dirty="0"/>
              <a:t>unsigned 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</a:t>
            </a:r>
            <a:r>
              <a:rPr lang="zh-CN" altLang="en-US" sz="2400" dirty="0"/>
              <a:t>来表示也肯定是会超出范围的，所以我们肯定要用字符串来输入整数。</a:t>
            </a:r>
            <a:endParaRPr lang="en-US" altLang="zh-CN" sz="2400" dirty="0"/>
          </a:p>
          <a:p>
            <a:pPr indent="457200"/>
            <a:r>
              <a:rPr lang="en-US" altLang="zh-CN" sz="2400" dirty="0"/>
              <a:t>2.</a:t>
            </a:r>
            <a:r>
              <a:rPr lang="zh-CN" altLang="en-US" sz="2400" dirty="0"/>
              <a:t>其次，我们可以通过特值判断的方式，特殊数据单独处理。比如，我们可以考虑哪些情况下最大的回文数和</a:t>
            </a:r>
            <a:r>
              <a:rPr lang="en-US" altLang="zh-CN" sz="2400" dirty="0"/>
              <a:t>n</a:t>
            </a:r>
            <a:r>
              <a:rPr lang="zh-CN" altLang="en-US" sz="2400" dirty="0"/>
              <a:t>位数相同，哪些情况下回文数比</a:t>
            </a:r>
            <a:r>
              <a:rPr lang="en-US" altLang="zh-CN" sz="2400" dirty="0"/>
              <a:t>n</a:t>
            </a:r>
            <a:r>
              <a:rPr lang="zh-CN" altLang="en-US" sz="2400" dirty="0"/>
              <a:t>位数少一等等。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AE5E60-662D-44E8-AB6E-67CC6102A72A}"/>
              </a:ext>
            </a:extLst>
          </p:cNvPr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4373BB-7A55-6D36-C04C-39BB479264B4}"/>
              </a:ext>
            </a:extLst>
          </p:cNvPr>
          <p:cNvSpPr txBox="1"/>
          <p:nvPr/>
        </p:nvSpPr>
        <p:spPr>
          <a:xfrm>
            <a:off x="6666603" y="715081"/>
            <a:ext cx="42355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首先，当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小于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时，最大的回文数就是它本身。</a:t>
            </a:r>
            <a:endParaRPr lang="en-US" altLang="zh-CN" sz="24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然后，我们根据经验判断出，当且仅当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为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1000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1000000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这样的整数时，最大的回文数为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999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999999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，比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少一位。</a:t>
            </a:r>
            <a:endParaRPr lang="en-US" altLang="zh-CN" sz="24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其余情况，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大于等于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1001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1000001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等数，因为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1001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为回文数，所以最大的回文数肯定与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位数相同。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我们可以将这种情况单独处理，其最大回文数为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位数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-1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9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5A50A4-D8C3-4227-249D-C3D4481E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74" y="1166812"/>
            <a:ext cx="43148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AE5E60-662D-44E8-AB6E-67CC6102A72A}"/>
              </a:ext>
            </a:extLst>
          </p:cNvPr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4373BB-7A55-6D36-C04C-39BB479264B4}"/>
              </a:ext>
            </a:extLst>
          </p:cNvPr>
          <p:cNvSpPr txBox="1"/>
          <p:nvPr/>
        </p:nvSpPr>
        <p:spPr>
          <a:xfrm>
            <a:off x="6269789" y="437853"/>
            <a:ext cx="42355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接下来，我们可以将字符串的前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n/2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部分从前至后遍历，（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为数组长度），比较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第</a:t>
            </a:r>
            <a:r>
              <a:rPr lang="en-US" altLang="zh-CN" sz="24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n-i-1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位的大小关系。如果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s[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小于等于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s[n-i-1]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，即能够满足回文数的要求，则不做处理；如果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s[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大于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s[n-i-1]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，则向前一位借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，并将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s[n-i-1]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（满足最大条件）。若前一位为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，则继续向前遍历，直到不为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为止。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最后，再次遍历数组，此时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s[</a:t>
            </a:r>
            <a:r>
              <a:rPr lang="en-US" altLang="zh-CN" sz="24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]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全部小于等于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s[n-i-1]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，因此将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z[</a:t>
            </a:r>
            <a:r>
              <a:rPr lang="en-US" altLang="zh-CN" sz="24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]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赋值给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s[n-i-1]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即可得到最大回文数。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BA5011-9D12-923E-6253-B0CDCF86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7" y="1176517"/>
            <a:ext cx="4748531" cy="4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62939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106" y="4198998"/>
            <a:ext cx="80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390</Words>
  <Application>Microsoft Office PowerPoint</Application>
  <PresentationFormat>宽屏</PresentationFormat>
  <Paragraphs>26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昉政 李</dc:creator>
  <cp:lastModifiedBy>昉政 李</cp:lastModifiedBy>
  <cp:revision>1</cp:revision>
  <dcterms:created xsi:type="dcterms:W3CDTF">2023-09-17T01:20:29Z</dcterms:created>
  <dcterms:modified xsi:type="dcterms:W3CDTF">2023-09-17T01:58:03Z</dcterms:modified>
</cp:coreProperties>
</file>