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8CDC3C1-A394-8A2B-21FC-BA90B4D93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0" y="369811"/>
            <a:ext cx="10693860" cy="61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88711-C600-FF46-78DF-06A426DA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Code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0D0A18-6187-3672-67CA-A0A2F6C6F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"/>
          <a:stretch/>
        </p:blipFill>
        <p:spPr>
          <a:xfrm>
            <a:off x="5822073" y="1460440"/>
            <a:ext cx="5787773" cy="43271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A2C9CB-97CC-65A5-F41A-F6506143A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7" y="1690688"/>
            <a:ext cx="5358431" cy="32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主题</vt:lpstr>
      <vt:lpstr>PowerPoint 演示文稿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闫 佳豪</cp:lastModifiedBy>
  <cp:revision>6</cp:revision>
  <dcterms:created xsi:type="dcterms:W3CDTF">2023-09-15T01:30:25Z</dcterms:created>
  <dcterms:modified xsi:type="dcterms:W3CDTF">2023-09-15T02:18:22Z</dcterms:modified>
</cp:coreProperties>
</file>