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5.png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15" y="395605"/>
            <a:ext cx="9342755" cy="4923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56930" y="4448175"/>
            <a:ext cx="3514725" cy="1694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0000"/>
                </a:solidFill>
              </a:rPr>
              <a:t>给一组数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求第一大的数和第二大的数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相加即为结果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52355" y="173990"/>
            <a:ext cx="2099310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22373329-</a:t>
            </a:r>
            <a:r>
              <a:rPr lang="zh-CN" altLang="en-US"/>
              <a:t>肖欣阳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68620" y="1734820"/>
            <a:ext cx="6096000" cy="1349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在调用 ios::sync_with_stdio(false) 后，cout 与 stdout 不再共享同一块缓冲区，它们分别管理自己的缓冲区。</a:t>
            </a:r>
            <a:endParaRPr lang="zh-CN" altLang="en-US"/>
          </a:p>
          <a:p>
            <a:r>
              <a:rPr lang="zh-CN" altLang="en-US"/>
              <a:t>简述，函数作用为设置标准 C++ 流是否与标准 C 流在每次输入/输出操作后同步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015" y="386715"/>
            <a:ext cx="4578985" cy="5511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8650" y="231775"/>
            <a:ext cx="5031105" cy="922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F0000"/>
                </a:solidFill>
              </a:rPr>
              <a:t>ios::sync_with_stdio(false)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cin.tie(nullptr)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08930" y="334137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cin 默认是与 cout 绑定，所以每次 cin 操作的时候都在联系流（即输出流）调用 flush()，这样增加了 IO 负担，通过 cin.tie(nullptr) 来解除 cin 和 cout 之间的绑定，进一步加快执行效率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45200" y="5396865"/>
            <a:ext cx="520255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简单地说，就是关闭同步流，</a:t>
            </a:r>
            <a:r>
              <a:rPr lang="zh-CN" altLang="en-US"/>
              <a:t>提高速度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85" y="0"/>
            <a:ext cx="5179695" cy="4485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23280" y="99060"/>
            <a:ext cx="5001260" cy="3425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标准模板库</a:t>
            </a:r>
            <a:r>
              <a:rPr lang="en-US" altLang="zh-CN"/>
              <a:t>STL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和排序有关的主要</a:t>
            </a:r>
            <a:r>
              <a:rPr lang="zh-CN" altLang="en-US"/>
              <a:t>有</a:t>
            </a:r>
            <a:endParaRPr lang="zh-CN" altLang="en-US"/>
          </a:p>
          <a:p>
            <a:r>
              <a:rPr lang="en-US" altLang="zh-CN"/>
              <a:t>sort,stable_sort,partial_sort,is_sorted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10605" y="1819910"/>
            <a:ext cx="4407535" cy="1609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8433"/>
          <a:stretch>
            <a:fillRect/>
          </a:stretch>
        </p:blipFill>
        <p:spPr>
          <a:xfrm>
            <a:off x="3855085" y="3670300"/>
            <a:ext cx="7905750" cy="29933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20380" y="433070"/>
            <a:ext cx="3775075" cy="638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>
                <a:solidFill>
                  <a:srgbClr val="FF0000"/>
                </a:solidFill>
                <a:sym typeface="+mn-ea"/>
              </a:rPr>
              <a:t>加入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艹的大家庭吧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!</a:t>
            </a:r>
            <a:endParaRPr lang="en-US" altLang="zh-CN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9325" y="2529840"/>
            <a:ext cx="7752715" cy="1311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5400"/>
              <a:t>Thank you</a:t>
            </a:r>
            <a:r>
              <a:rPr lang="zh-CN" altLang="en-US" sz="5400"/>
              <a:t>！</a:t>
            </a:r>
            <a:endParaRPr lang="zh-CN" altLang="en-US" sz="5400"/>
          </a:p>
        </p:txBody>
      </p:sp>
      <p:sp>
        <p:nvSpPr>
          <p:cNvPr id="6" name="文本框 5"/>
          <p:cNvSpPr txBox="1"/>
          <p:nvPr/>
        </p:nvSpPr>
        <p:spPr>
          <a:xfrm>
            <a:off x="7421880" y="5808345"/>
            <a:ext cx="4618990" cy="739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22373329--</a:t>
            </a:r>
            <a:r>
              <a:rPr lang="zh-CN" altLang="en-US" sz="2800"/>
              <a:t>肖欣阳</a:t>
            </a:r>
            <a:r>
              <a:rPr lang="en-US" altLang="zh-CN" sz="2800"/>
              <a:t>(</a:t>
            </a:r>
            <a:r>
              <a:rPr lang="zh-CN" altLang="en-US" sz="2800"/>
              <a:t>算法蒟蒻）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COMMONDATA" val="eyJoZGlkIjoiODViY2JkMjU3NGYzZTEwMzZmMGFkZWViYmNkYWU3ND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宽屏</PresentationFormat>
  <Paragraphs>27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肖欣阳</cp:lastModifiedBy>
  <cp:revision>155</cp:revision>
  <dcterms:created xsi:type="dcterms:W3CDTF">2019-06-19T02:08:00Z</dcterms:created>
  <dcterms:modified xsi:type="dcterms:W3CDTF">2023-10-08T15:19:46Z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5DF259C051894369B3825B33D38686A7_11</vt:lpwstr>
  </property>
</Properties>
</file>