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C2-B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C2-B</a:t>
            </a:r>
            <a:r>
              <a:rPr lang="zh-CN" altLang="en-US"/>
              <a:t>题题目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388745"/>
            <a:ext cx="5326380" cy="47701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48660" y="3822065"/>
            <a:ext cx="672465" cy="31178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71975" y="4133850"/>
            <a:ext cx="640715" cy="95948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7"/>
          </p:cNvCxnSpPr>
          <p:nvPr/>
        </p:nvCxnSpPr>
        <p:spPr>
          <a:xfrm flipV="1">
            <a:off x="3822700" y="1844675"/>
            <a:ext cx="4167505" cy="2023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6"/>
          </p:cNvCxnSpPr>
          <p:nvPr/>
        </p:nvCxnSpPr>
        <p:spPr>
          <a:xfrm flipV="1">
            <a:off x="5012690" y="4592955"/>
            <a:ext cx="3051175" cy="20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147050" y="1533525"/>
            <a:ext cx="3682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数据规模较小，</a:t>
            </a:r>
            <a:endParaRPr lang="zh-CN" altLang="en-US" sz="2800"/>
          </a:p>
          <a:p>
            <a:r>
              <a:rPr lang="zh-CN" altLang="en-US" sz="2800"/>
              <a:t>可以直接三重循环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8081645" y="4157980"/>
            <a:ext cx="3698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使用</a:t>
            </a:r>
            <a:r>
              <a:rPr lang="en-US" altLang="zh-CN" sz="3200"/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long long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核心代码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3490" y="1426210"/>
            <a:ext cx="6018530" cy="164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2005" y="3754120"/>
            <a:ext cx="76117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三重循环实现方阵的乘法！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能否优化？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代码优化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我们不妨先试着将方阵乘法的循环次序改变一下，得到以下两种方案：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2021205"/>
            <a:ext cx="9083040" cy="4046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 代码优化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在不同的维度下测试两个函数的大致运行时间（数据来自网络）：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ijk</a:t>
            </a:r>
            <a:r>
              <a:rPr lang="zh-CN" altLang="en-US"/>
              <a:t>方案：</a:t>
            </a:r>
            <a:r>
              <a:rPr lang="en-US" altLang="zh-CN"/>
              <a:t>                                                           ikj</a:t>
            </a:r>
            <a:r>
              <a:rPr lang="zh-CN" altLang="en-US"/>
              <a:t>方案：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1947"/>
          <a:stretch>
            <a:fillRect/>
          </a:stretch>
        </p:blipFill>
        <p:spPr>
          <a:xfrm>
            <a:off x="92710" y="2505710"/>
            <a:ext cx="5968365" cy="2489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95" y="2404745"/>
            <a:ext cx="5913120" cy="259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010" y="5298440"/>
            <a:ext cx="10655300" cy="104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对比可知，</a:t>
            </a:r>
            <a:r>
              <a:rPr lang="zh-CN" altLang="en-US" b="1">
                <a:solidFill>
                  <a:srgbClr val="FF0000"/>
                </a:solidFill>
              </a:rPr>
              <a:t>在ikj的方案下，矩阵乘法的运算速度较快</a:t>
            </a:r>
            <a:r>
              <a:rPr lang="zh-CN" altLang="en-US"/>
              <a:t>，而且在矩阵阶数n越大的时候，这种差别越是明显。在计算矩阵乘法的过程中，三层的循环嵌套共有六种排列方式，虽然在每种嵌套方式下，都要执行同样数量的操作，但是花费的时间是不同的。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原因解释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可以简单理解为：ijk方案的数组</a:t>
            </a:r>
            <a:r>
              <a:rPr lang="zh-CN" altLang="en-US" b="1">
                <a:solidFill>
                  <a:schemeClr val="tx1"/>
                </a:solidFill>
              </a:rPr>
              <a:t>列号</a:t>
            </a:r>
            <a:r>
              <a:rPr lang="zh-CN" altLang="en-US"/>
              <a:t>在外层循环，每一次内层循环中行号先改变，也就是说每求完一个乘积都会重新读取一行。而按列存储的矩阵的</a:t>
            </a:r>
            <a:r>
              <a:rPr lang="zh-CN" altLang="en-US" b="1">
                <a:solidFill>
                  <a:srgbClr val="FF0000"/>
                </a:solidFill>
              </a:rPr>
              <a:t>每一行在内存中都是不连续的</a:t>
            </a:r>
            <a:r>
              <a:rPr lang="zh-CN" altLang="en-US"/>
              <a:t>，所以行访问会很慢，这样反复多次进行行访问就会大大拖慢运行速度。</a:t>
            </a:r>
            <a:endParaRPr lang="zh-CN" altLang="en-US"/>
          </a:p>
          <a:p>
            <a:r>
              <a:rPr lang="zh-CN" altLang="en-US"/>
              <a:t>而ikj方案的数组</a:t>
            </a:r>
            <a:r>
              <a:rPr lang="zh-CN" altLang="en-US" b="1">
                <a:solidFill>
                  <a:schemeClr val="tx1"/>
                </a:solidFill>
              </a:rPr>
              <a:t>行号</a:t>
            </a:r>
            <a:r>
              <a:rPr lang="zh-CN" altLang="en-US"/>
              <a:t>在外层循环，每求完一次乘积会重读一列，但之前读出的一行是不变的。</a:t>
            </a:r>
            <a:r>
              <a:rPr lang="zh-CN" altLang="en-US" b="1">
                <a:solidFill>
                  <a:srgbClr val="FF0000"/>
                </a:solidFill>
              </a:rPr>
              <a:t>这时需要的那一行可能还在Cache里</a:t>
            </a:r>
            <a:r>
              <a:rPr lang="zh-CN" altLang="en-US"/>
              <a:t>，所以可以不需要再从那段不连续的内存中读取了，速度自然更快。</a:t>
            </a:r>
            <a:endParaRPr lang="zh-CN" altLang="en-US"/>
          </a:p>
          <a:p>
            <a:r>
              <a:rPr lang="zh-CN" altLang="en-US"/>
              <a:t>二维数组内存分布示意图：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2003062053528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4455160"/>
            <a:ext cx="7176135" cy="1047750"/>
          </a:xfrm>
          <a:prstGeom prst="rect">
            <a:avLst/>
          </a:prstGeom>
        </p:spPr>
      </p:pic>
      <p:pic>
        <p:nvPicPr>
          <p:cNvPr id="5" name="图片 4" descr="20180808154740_0905-1696814046929-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65" y="3501390"/>
            <a:ext cx="1617980" cy="3238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完整代码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1313815"/>
            <a:ext cx="5501640" cy="5260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ZjFmZWIzNDg2MmIzZjExOTIzMmViNTBmYTMwYTk0Z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37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155</cp:revision>
  <dcterms:created xsi:type="dcterms:W3CDTF">2019-06-19T02:08:00Z</dcterms:created>
  <dcterms:modified xsi:type="dcterms:W3CDTF">2023-10-09T04:29:12Z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EAC62582661F4FA4BEE9B0111D3B84DB_11</vt:lpwstr>
  </property>
</Properties>
</file>