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A8589-A45B-D409-A55A-64DA86D2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F59C2-C743-954B-3C2F-30F3C6D86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FF27F-CE58-A06D-60AC-4BABA6AB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754C0-E2E3-8C63-3262-3205D012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E40C9-EEEB-74AF-E6AE-D43FDA4D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2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B02A2-D3F9-2152-3EC1-2AEC965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EA2FA-D817-9144-5D11-E8F8D3CA2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9CFAB-BD57-0156-619A-245F41B7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E36EE-154C-3303-27B3-57E9895E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8209D-E416-D120-F557-0C6A725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0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04302-1AD7-ADEE-0F2C-B155B52AF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E61F0-C2DB-C85F-DFFF-D355B0263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1F918-F741-1A20-9D70-1BBBAABA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4B0E1-059C-8FD3-42B8-1CEBBAA1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6F9DF-CB29-2E39-DE2A-9BD938EE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068AE-1355-AAC6-24C7-5A01591C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114D6-DFB5-F2B1-1811-015CB904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63740-346B-8146-BE6A-D92F40C1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9575B-AA7E-74C4-8E9D-992ABA86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01F25-F278-E9B2-5D56-021C86F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3BF1-5A41-0D5B-1ABA-3F850E85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CB8B0-4CF4-1B20-622A-DC3529E1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04390-458E-15FF-D4A9-2117722A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167C6-0EA3-8284-7367-1F979D2A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0F550-F1D5-C94F-ADF7-EADF838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BB81B-F509-A435-8843-85AAF9D2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0862F-AD55-5706-106E-3E344CD13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CFF6D-B3E2-73A9-F15D-BCE3A748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0784F-8A36-200D-F775-8586757E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69086-3C2F-C3A7-2EA0-2B9CDA5B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0F116-C5DE-3FD9-7D58-E44269D0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B5393-54E7-889C-24AE-AF2306E8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AFD8D-57F6-F943-E31F-50671AA3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4A1AF-3993-3580-3B34-B0262DFC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3C7382-DBB7-12D3-8404-6E1F94D89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0E81C-F881-B6E3-034A-D36CB099A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85A593-2022-C2A8-4FF4-B5D161C5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157B6E-5C55-CB61-F3F3-2B61A443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09B6E-F4C9-9E5C-08FF-F47E6435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8DB6F-84B8-0B9E-E6FB-E6846992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3C406-BD32-11FF-CF54-1727BB7A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BD60B-D280-D72E-223B-49904042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58C914-5E19-D155-0BA8-EEF06A27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20674-2198-875A-C1C9-C7CE05E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420907-E143-7B58-43D0-36294D85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99894-B676-0B51-4BA8-F8795A3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3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9796-A249-3D5D-B89B-B6728784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1C282-D7D5-E3D8-53C0-503DAB40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97F51-DFA9-831B-2A82-8DC55D739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49976-4370-F832-4CE4-4686C4F3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147CA-22A9-843D-6ECD-ECC8DCA6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BA779-97BF-BD16-C3CF-3159EB87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502D4-0599-0FD7-7C63-EC7030B8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0BAA90-EDE8-24C7-9733-75E82D3C0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75800-3806-C53E-7C30-30D07818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21CEE-8570-A0BD-EDCA-9C8E3D24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06F85-2C02-3BC7-07A3-274258B7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116FD-A158-75D4-2C2E-C80BE6D8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122FEC-0DAA-2539-95D5-0740028A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003A8-A609-7B90-F3BC-D7470BAC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A1BE7-BC09-D31C-C34A-5311AB35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50DB-24EC-4CB9-AC76-2F282D9364B1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596E5-8E32-738E-3FC4-330D67CAA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6A7D6-E2BB-D768-34B7-503BDFA7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C806-59E0-455E-81E8-117DAE52D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5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C11BCA-E6C6-93FC-71BC-92ACBDC2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3" y="272186"/>
            <a:ext cx="11452251" cy="58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5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E1E0729-242E-7EA2-643E-F785341B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1" y="122227"/>
            <a:ext cx="20449103" cy="1442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6F7E00-5495-F113-6F0A-DF50B5AA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2" y="1075448"/>
            <a:ext cx="6052478" cy="56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6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4C0204-7B3A-26CC-BBB6-8D6D3862C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478867"/>
            <a:ext cx="13362926" cy="13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6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EC5CAC-DC28-D5E6-5F68-35D7DD18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" y="392893"/>
            <a:ext cx="10929285" cy="10501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C14E7F-26B8-727C-9582-BE17A14F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18" y="1378743"/>
            <a:ext cx="10165404" cy="1050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E8C286-A70F-C7E2-B525-BA0725826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31" y="2550330"/>
            <a:ext cx="9782813" cy="41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91B549-0E0A-5A02-D59E-3E0DE740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8" y="1073931"/>
            <a:ext cx="10646558" cy="940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03D189-D106-C470-7148-7D381F0D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57" y="2298692"/>
            <a:ext cx="11207085" cy="60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AFC93E-30F3-B2D8-B493-CA19F53F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19" y="3096280"/>
            <a:ext cx="10516829" cy="6654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768BB4-2B97-EBD8-A729-9406078E1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19" y="4084617"/>
            <a:ext cx="10248728" cy="16018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90D045-A72D-FF0A-B86F-B77799C77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57" y="5784069"/>
            <a:ext cx="9661984" cy="5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96672F-AB73-A6A9-80F5-856C71F9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1" y="316701"/>
            <a:ext cx="6167898" cy="997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0FA6AA-7423-D474-D78E-49C1C068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9" y="1424961"/>
            <a:ext cx="11340577" cy="687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8468A9-6281-1D61-CBFA-ECEBA6ECC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03" y="2806692"/>
            <a:ext cx="10703696" cy="6365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F2C828-0E21-EB5A-7E06-01925F392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698" y="4114801"/>
            <a:ext cx="11101382" cy="8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1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476EAF-EDAD-86D3-BD79-428A30A6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8" y="291294"/>
            <a:ext cx="6998260" cy="16875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7EB5EF-083B-E140-914E-35F75940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4" y="1978817"/>
            <a:ext cx="9175598" cy="1829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2F8687-0F31-1D97-AE16-3E55D7BE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84" y="4373542"/>
            <a:ext cx="10530390" cy="15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06B586-4C24-0297-633C-BC87074D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3" y="303188"/>
            <a:ext cx="9075152" cy="23257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F565A7-EA99-CF19-70E3-DD82D4B2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3" y="3018613"/>
            <a:ext cx="9016885" cy="1767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173A23-F974-0A6A-7394-7E20D24D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53" y="4971054"/>
            <a:ext cx="8292115" cy="17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Wayne</dc:creator>
  <cp:lastModifiedBy>Bruce Wayne</cp:lastModifiedBy>
  <cp:revision>3</cp:revision>
  <dcterms:created xsi:type="dcterms:W3CDTF">2023-09-30T13:52:10Z</dcterms:created>
  <dcterms:modified xsi:type="dcterms:W3CDTF">2023-09-30T13:55:52Z</dcterms:modified>
</cp:coreProperties>
</file>