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4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273E8-6F7F-F15E-7ED8-3AA26F89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F71B6-CFFA-B7B6-7D09-C804F2E2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FE40F-CBE3-A55D-BB72-220A3D4B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484F6-48B3-6BB1-705B-F80593EC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8454D-F847-A3CE-1D1C-4919D94F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14EA-5FBF-FDB1-D139-34E4FC85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92202-74AB-0CB0-145A-C0BE585F8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99BCE-0511-D5BE-C714-F800D501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8A4F1-3732-BB2D-7E6C-4674BEFD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98D6C-C8EC-B6F8-B77F-FDBBA246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1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859EC3-E793-82F5-E46A-C72AEAEAE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F3921-89F4-333A-2115-67B15DA5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B5495-D694-304D-FE3B-B18784F6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791F2-08A2-6871-6B8D-C483AFBA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C7F44-02A9-CAB9-7724-9C62DB72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4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71A5F-FA22-0E15-EBDE-214EA899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87DE6-2100-4B01-A32F-6552A155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07C1F-2322-EC38-8FB6-EE77875E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DE6FC-6A43-B5E9-B011-FD66FE0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5A796-5064-2952-3E54-B2D2C36B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976F-D10C-B4E1-B4F3-158DB63E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D6B8A-C222-BFF7-0E51-92874D48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26820-E57B-210A-FCD1-2FA0B76B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56050-DA8B-AFE4-3A0E-3A443A87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3A955-6C50-74E1-593E-03DF4CAB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1899-32BD-F6E9-7701-C2C07759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D4CE3-400A-53BE-DC1F-EE035FAF7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308F1-79E7-CC5B-9C99-1E3079B72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62924-406B-AC74-26F0-53FF0EAD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A645F-AFF2-F3D8-7412-BB35E9B5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B38E4-1C00-FBA1-1AAE-28CA58B3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9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068CB-29C3-4394-791F-6430EB19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4EB5E-FF67-5623-D7A4-C94E84F9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EE72A-A62E-366D-E465-14616FDB5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2AA98-9CD5-6FCC-337D-EDD70B5CB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B3B558-D32C-150A-B874-56DE4069C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DFD6FF-9A96-6681-9DE9-13FA581C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2321D-FF93-98F7-0067-D5AAB79F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D8BB2-91EE-8F8C-0CCA-523330D4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1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2E2FD-CAE6-7916-5B3A-03C66F80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0F2992-6B55-0D8A-4C81-E4955DA2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38D99-15C2-3AA1-89B9-A568E7B9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624CE-2FF8-4CD4-17DF-D5AE181C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9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0ED0F-839D-6AF7-42B8-AD3A9E7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C95A6-DBF2-FDCC-7141-87D44D00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850A1-733F-2027-E7E1-A575B80B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AAEF-36D6-2FF0-EFF9-CBCA47B5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5EA7C-A5A3-AFFB-B5F3-2F94C64A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2B258-CBB8-51FD-5078-FAA80671D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791D7-3A3D-BF4F-817B-428C207A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4C947-C031-7407-EC35-19864AC4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3B215-8062-5F3F-A1C3-ED613C43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2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92DC4-FB91-8D0A-A7D8-CBC33514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1DFE3-03EF-1774-C7A3-334150513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22340-08FD-8B4C-6A33-CF39716FA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4BBCC-81B7-213D-C28F-5525D361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680B0-D1DA-F04D-A550-B23900B7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B2074-351D-DE7D-B592-2E3E219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9C64C-8E49-9839-CF18-CB55A8EC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AFF7F-B467-939B-8CDF-86C9A967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E30B3-8E3F-3489-64F2-A3480A9F8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F90E-C775-4C97-96DB-7EAD1FAA3712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AD0B4-8172-A66C-3F9E-6AF742416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09DBE-562F-4572-04D2-56C310447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4A5E-D5B4-437B-A0FA-89ED9672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2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D63A5B-ADD6-3886-BBE3-021DB667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5" y="131749"/>
            <a:ext cx="9661663" cy="10224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04848D-DC5E-BCED-1C5D-56C3A2E0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2" y="1054632"/>
            <a:ext cx="7930489" cy="56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0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62E104-D21B-CA14-EBAD-10AC35D5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3" y="604031"/>
            <a:ext cx="8686516" cy="9032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6E32A4-ABA8-E32F-2A86-2F264C46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3" y="5293142"/>
            <a:ext cx="10750875" cy="6032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34BA14-9B17-B2DE-E2F9-2A5835F1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43" y="1856920"/>
            <a:ext cx="5705557" cy="11569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C46C78-B0B1-68B8-97E1-CB939CD3A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43" y="3558380"/>
            <a:ext cx="12167669" cy="12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AC83E5-43F2-F821-2F6D-02998048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15" y="2438387"/>
            <a:ext cx="11436060" cy="16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83CB1B-F0E4-66E5-F65D-5A1A1B2A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7" y="1200082"/>
            <a:ext cx="8328130" cy="41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CC1EBC5-6A02-D734-0680-497AF3F3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9" y="442894"/>
            <a:ext cx="10472080" cy="1486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2674F7-B24D-22C6-16C2-9CE3A0E5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5" y="2312732"/>
            <a:ext cx="11985125" cy="27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0FB8A-AAD3-4064-EAAA-EC39A02A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7" y="949272"/>
            <a:ext cx="11442105" cy="46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46182B-C4CF-F58A-61A8-7D68001D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2" y="677052"/>
            <a:ext cx="10749891" cy="13534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11EA73-017E-5AE9-1188-E228DA98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7" y="2790543"/>
            <a:ext cx="6849404" cy="8895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95A86E-1F1F-93F4-017C-5C8438028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97" y="4120898"/>
            <a:ext cx="8889302" cy="10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6CC8B3-D24B-7276-19D5-E084A281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7" y="1012021"/>
            <a:ext cx="8517546" cy="1131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130ACE-0D13-706B-B2EB-AC2C2FE3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7" y="3254358"/>
            <a:ext cx="11884113" cy="1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C98B738-36FB-C47E-30EE-8366AD67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5" y="385763"/>
            <a:ext cx="9244924" cy="38979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960DD0-A9EE-23E9-B2DB-096C251F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8" y="4835511"/>
            <a:ext cx="9658637" cy="12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F03E9B-FFB4-BC7E-78CF-38307497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8" y="769127"/>
            <a:ext cx="5711871" cy="17639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BDDCC-A5AB-80AC-39E3-0B45446F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8" y="3229395"/>
            <a:ext cx="11803999" cy="26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2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ABA662-1D18-32C7-96D9-DD308DBF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9" y="69015"/>
            <a:ext cx="8076586" cy="3895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285A99-EFB4-50C7-4452-BE6DEDFD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4D02CB-617B-4388-04BC-64F295898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432DAF-70BD-355C-9042-DC9A66A35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2D4760-BEC5-9594-8C8B-1A84C9F2D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44C506-D4CE-D665-6F58-FB20C4B97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84A209-6EE4-6916-669C-7F85BD43EE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54E004-5049-B68B-95BB-C7C6F185D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240DED-CB6D-C2AB-07D6-AECFBF4F75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65A52E6-0BAD-3DB8-6E6B-CEEB35FD2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2F28A06-E61C-286F-83ED-9366EFBB40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1F0E9FC-51F3-D9E8-C67E-D33B3562E4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F2CD7BB-40E3-D700-795E-4356B1E742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2487" y="2253251"/>
            <a:ext cx="5805988" cy="46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Wayne</dc:creator>
  <cp:lastModifiedBy>Bruce Wayne</cp:lastModifiedBy>
  <cp:revision>5</cp:revision>
  <dcterms:created xsi:type="dcterms:W3CDTF">2023-10-08T02:50:45Z</dcterms:created>
  <dcterms:modified xsi:type="dcterms:W3CDTF">2023-10-08T04:32:34Z</dcterms:modified>
</cp:coreProperties>
</file>