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9032D-D519-4310-B9C5-8824C76F5CB0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609F0AE8-764E-4DD1-8CFE-999964B0F44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不能将序列变成多彩的</a:t>
          </a:r>
        </a:p>
      </dgm:t>
    </dgm:pt>
    <dgm:pt modelId="{7A92BCD0-04C3-44ED-9E7C-C623FAB5C410}" type="parTrans" cxnId="{633D7338-5CEA-4BC6-A7E9-1EE5A7C372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4BFEAC-FD3D-4F9C-AA1D-1499DECBFD45}" type="sibTrans" cxnId="{633D7338-5CEA-4BC6-A7E9-1EE5A7C372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90882-B922-4084-917C-D5EE66D6BDC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序列中出现不同的数字个数小于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（题目要求</a:t>
          </a:r>
          <a:r>
            <a:rPr lang="en-GB" altLang="zh-CN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1≤A</a:t>
          </a:r>
          <a:r>
            <a:rPr lang="en-US" altLang="zh-CN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_</a:t>
          </a:r>
          <a:r>
            <a:rPr lang="en-GB" altLang="zh-CN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i≤k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EF4DBDFB-4E37-41CC-8200-7227F02E8924}" type="parTrans" cxnId="{8A4C9D16-D768-4344-843B-EB5F51A71C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5F9E04-725A-4AE4-9800-CE311408A4B4}" type="sibTrans" cxnId="{8A4C9D16-D768-4344-843B-EB5F51A71C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43D698-A310-4CDB-B3C7-CD86CD654007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序列中缺少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至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中的某数</a:t>
          </a:r>
        </a:p>
      </dgm:t>
    </dgm:pt>
    <dgm:pt modelId="{52A1A43A-C3A6-4C22-9B64-BE72659CCD2E}" type="sibTrans" cxnId="{3F59A1DD-B15E-40DB-955C-85CD59E723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9D59FA-CE27-4DE1-A40E-D563E9A39B96}" type="parTrans" cxnId="{3F59A1DD-B15E-40DB-955C-85CD59E723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7DA095-2F12-47D6-AE80-39BAC8B3B37F}" type="pres">
      <dgm:prSet presAssocID="{E0D9032D-D519-4310-B9C5-8824C76F5CB0}" presName="Name0" presStyleCnt="0">
        <dgm:presLayoutVars>
          <dgm:dir/>
          <dgm:resizeHandles val="exact"/>
        </dgm:presLayoutVars>
      </dgm:prSet>
      <dgm:spPr/>
    </dgm:pt>
    <dgm:pt modelId="{B50D1482-668B-4002-B747-BABCA7A41ECD}" type="pres">
      <dgm:prSet presAssocID="{609F0AE8-764E-4DD1-8CFE-999964B0F449}" presName="node" presStyleLbl="node1" presStyleIdx="0" presStyleCnt="3">
        <dgm:presLayoutVars>
          <dgm:bulletEnabled val="1"/>
        </dgm:presLayoutVars>
      </dgm:prSet>
      <dgm:spPr/>
    </dgm:pt>
    <dgm:pt modelId="{5E54591F-4C95-4CAE-AB70-086A63672139}" type="pres">
      <dgm:prSet presAssocID="{634BFEAC-FD3D-4F9C-AA1D-1499DECBFD45}" presName="sibTrans" presStyleLbl="sibTrans2D1" presStyleIdx="0" presStyleCnt="2"/>
      <dgm:spPr/>
    </dgm:pt>
    <dgm:pt modelId="{9AE0647D-A2A7-4203-8E55-3B1026A930E7}" type="pres">
      <dgm:prSet presAssocID="{634BFEAC-FD3D-4F9C-AA1D-1499DECBFD45}" presName="connectorText" presStyleLbl="sibTrans2D1" presStyleIdx="0" presStyleCnt="2"/>
      <dgm:spPr/>
    </dgm:pt>
    <dgm:pt modelId="{B8114DDD-C392-4AB6-8E4C-0C7D6512BA0D}" type="pres">
      <dgm:prSet presAssocID="{6E43D698-A310-4CDB-B3C7-CD86CD654007}" presName="node" presStyleLbl="node1" presStyleIdx="1" presStyleCnt="3">
        <dgm:presLayoutVars>
          <dgm:bulletEnabled val="1"/>
        </dgm:presLayoutVars>
      </dgm:prSet>
      <dgm:spPr/>
    </dgm:pt>
    <dgm:pt modelId="{159A9CEA-9773-4FEF-8959-2DE35EF4227D}" type="pres">
      <dgm:prSet presAssocID="{52A1A43A-C3A6-4C22-9B64-BE72659CCD2E}" presName="sibTrans" presStyleLbl="sibTrans2D1" presStyleIdx="1" presStyleCnt="2"/>
      <dgm:spPr/>
    </dgm:pt>
    <dgm:pt modelId="{BF386A91-D8C9-453A-959D-6580664AA232}" type="pres">
      <dgm:prSet presAssocID="{52A1A43A-C3A6-4C22-9B64-BE72659CCD2E}" presName="connectorText" presStyleLbl="sibTrans2D1" presStyleIdx="1" presStyleCnt="2"/>
      <dgm:spPr/>
    </dgm:pt>
    <dgm:pt modelId="{195932E3-2E6D-4EDB-8847-8B923CED1F38}" type="pres">
      <dgm:prSet presAssocID="{94B90882-B922-4084-917C-D5EE66D6BDC9}" presName="node" presStyleLbl="node1" presStyleIdx="2" presStyleCnt="3">
        <dgm:presLayoutVars>
          <dgm:bulletEnabled val="1"/>
        </dgm:presLayoutVars>
      </dgm:prSet>
      <dgm:spPr/>
    </dgm:pt>
  </dgm:ptLst>
  <dgm:cxnLst>
    <dgm:cxn modelId="{55A28D04-38F6-4BF2-9D2D-5E4AE27F810C}" type="presOf" srcId="{94B90882-B922-4084-917C-D5EE66D6BDC9}" destId="{195932E3-2E6D-4EDB-8847-8B923CED1F38}" srcOrd="0" destOrd="0" presId="urn:microsoft.com/office/officeart/2005/8/layout/process1"/>
    <dgm:cxn modelId="{A4039D10-8322-4B05-A72D-69CC1D522693}" type="presOf" srcId="{E0D9032D-D519-4310-B9C5-8824C76F5CB0}" destId="{BE7DA095-2F12-47D6-AE80-39BAC8B3B37F}" srcOrd="0" destOrd="0" presId="urn:microsoft.com/office/officeart/2005/8/layout/process1"/>
    <dgm:cxn modelId="{8A4C9D16-D768-4344-843B-EB5F51A71C17}" srcId="{E0D9032D-D519-4310-B9C5-8824C76F5CB0}" destId="{94B90882-B922-4084-917C-D5EE66D6BDC9}" srcOrd="2" destOrd="0" parTransId="{EF4DBDFB-4E37-41CC-8200-7227F02E8924}" sibTransId="{785F9E04-725A-4AE4-9800-CE311408A4B4}"/>
    <dgm:cxn modelId="{633D7338-5CEA-4BC6-A7E9-1EE5A7C3723A}" srcId="{E0D9032D-D519-4310-B9C5-8824C76F5CB0}" destId="{609F0AE8-764E-4DD1-8CFE-999964B0F449}" srcOrd="0" destOrd="0" parTransId="{7A92BCD0-04C3-44ED-9E7C-C623FAB5C410}" sibTransId="{634BFEAC-FD3D-4F9C-AA1D-1499DECBFD45}"/>
    <dgm:cxn modelId="{B72D6E5A-AEC8-44D4-AAE7-E087AE225041}" type="presOf" srcId="{52A1A43A-C3A6-4C22-9B64-BE72659CCD2E}" destId="{BF386A91-D8C9-453A-959D-6580664AA232}" srcOrd="1" destOrd="0" presId="urn:microsoft.com/office/officeart/2005/8/layout/process1"/>
    <dgm:cxn modelId="{78B8E7AB-24A4-4AB0-8681-C313C4D7E659}" type="presOf" srcId="{634BFEAC-FD3D-4F9C-AA1D-1499DECBFD45}" destId="{9AE0647D-A2A7-4203-8E55-3B1026A930E7}" srcOrd="1" destOrd="0" presId="urn:microsoft.com/office/officeart/2005/8/layout/process1"/>
    <dgm:cxn modelId="{06F7E1B4-167C-4309-B879-772544A5C205}" type="presOf" srcId="{6E43D698-A310-4CDB-B3C7-CD86CD654007}" destId="{B8114DDD-C392-4AB6-8E4C-0C7D6512BA0D}" srcOrd="0" destOrd="0" presId="urn:microsoft.com/office/officeart/2005/8/layout/process1"/>
    <dgm:cxn modelId="{744E24C8-7C77-46EC-B627-EAF71018A271}" type="presOf" srcId="{609F0AE8-764E-4DD1-8CFE-999964B0F449}" destId="{B50D1482-668B-4002-B747-BABCA7A41ECD}" srcOrd="0" destOrd="0" presId="urn:microsoft.com/office/officeart/2005/8/layout/process1"/>
    <dgm:cxn modelId="{0D7DDCCC-28D6-4BDF-B03B-C0EBB5FDAF2B}" type="presOf" srcId="{52A1A43A-C3A6-4C22-9B64-BE72659CCD2E}" destId="{159A9CEA-9773-4FEF-8959-2DE35EF4227D}" srcOrd="0" destOrd="0" presId="urn:microsoft.com/office/officeart/2005/8/layout/process1"/>
    <dgm:cxn modelId="{60FB1FD8-B9C5-426E-AC6A-3F6C9D1EE82E}" type="presOf" srcId="{634BFEAC-FD3D-4F9C-AA1D-1499DECBFD45}" destId="{5E54591F-4C95-4CAE-AB70-086A63672139}" srcOrd="0" destOrd="0" presId="urn:microsoft.com/office/officeart/2005/8/layout/process1"/>
    <dgm:cxn modelId="{3F59A1DD-B15E-40DB-955C-85CD59E7232D}" srcId="{E0D9032D-D519-4310-B9C5-8824C76F5CB0}" destId="{6E43D698-A310-4CDB-B3C7-CD86CD654007}" srcOrd="1" destOrd="0" parTransId="{CE9D59FA-CE27-4DE1-A40E-D563E9A39B96}" sibTransId="{52A1A43A-C3A6-4C22-9B64-BE72659CCD2E}"/>
    <dgm:cxn modelId="{901BCE20-0D4E-4D07-BF87-28A209913CAC}" type="presParOf" srcId="{BE7DA095-2F12-47D6-AE80-39BAC8B3B37F}" destId="{B50D1482-668B-4002-B747-BABCA7A41ECD}" srcOrd="0" destOrd="0" presId="urn:microsoft.com/office/officeart/2005/8/layout/process1"/>
    <dgm:cxn modelId="{64AA193B-530C-4743-8F0F-E517FDCD6B4A}" type="presParOf" srcId="{BE7DA095-2F12-47D6-AE80-39BAC8B3B37F}" destId="{5E54591F-4C95-4CAE-AB70-086A63672139}" srcOrd="1" destOrd="0" presId="urn:microsoft.com/office/officeart/2005/8/layout/process1"/>
    <dgm:cxn modelId="{A1523D7E-B893-44A9-8A59-73444B871679}" type="presParOf" srcId="{5E54591F-4C95-4CAE-AB70-086A63672139}" destId="{9AE0647D-A2A7-4203-8E55-3B1026A930E7}" srcOrd="0" destOrd="0" presId="urn:microsoft.com/office/officeart/2005/8/layout/process1"/>
    <dgm:cxn modelId="{41A9ACAE-37B7-44D7-927A-D4492062A4A5}" type="presParOf" srcId="{BE7DA095-2F12-47D6-AE80-39BAC8B3B37F}" destId="{B8114DDD-C392-4AB6-8E4C-0C7D6512BA0D}" srcOrd="2" destOrd="0" presId="urn:microsoft.com/office/officeart/2005/8/layout/process1"/>
    <dgm:cxn modelId="{D961DE26-6DF3-44B4-9BDA-63B581BB6D9E}" type="presParOf" srcId="{BE7DA095-2F12-47D6-AE80-39BAC8B3B37F}" destId="{159A9CEA-9773-4FEF-8959-2DE35EF4227D}" srcOrd="3" destOrd="0" presId="urn:microsoft.com/office/officeart/2005/8/layout/process1"/>
    <dgm:cxn modelId="{02444673-C2F9-4143-B313-2B5A5B413D93}" type="presParOf" srcId="{159A9CEA-9773-4FEF-8959-2DE35EF4227D}" destId="{BF386A91-D8C9-453A-959D-6580664AA232}" srcOrd="0" destOrd="0" presId="urn:microsoft.com/office/officeart/2005/8/layout/process1"/>
    <dgm:cxn modelId="{9CCCD1F2-4521-4637-AD26-54C23715E94C}" type="presParOf" srcId="{BE7DA095-2F12-47D6-AE80-39BAC8B3B37F}" destId="{195932E3-2E6D-4EDB-8847-8B923CED1F3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1482-668B-4002-B747-BABCA7A41ECD}">
      <dsp:nvSpPr>
        <dsp:cNvPr id="0" name=""/>
        <dsp:cNvSpPr/>
      </dsp:nvSpPr>
      <dsp:spPr>
        <a:xfrm>
          <a:off x="9097" y="0"/>
          <a:ext cx="2719203" cy="153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不能将序列变成多彩的</a:t>
          </a:r>
        </a:p>
      </dsp:txBody>
      <dsp:txXfrm>
        <a:off x="54127" y="45030"/>
        <a:ext cx="2629143" cy="1447386"/>
      </dsp:txXfrm>
    </dsp:sp>
    <dsp:sp modelId="{5E54591F-4C95-4CAE-AB70-086A63672139}">
      <dsp:nvSpPr>
        <dsp:cNvPr id="0" name=""/>
        <dsp:cNvSpPr/>
      </dsp:nvSpPr>
      <dsp:spPr>
        <a:xfrm>
          <a:off x="3000221" y="431541"/>
          <a:ext cx="576471" cy="67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0221" y="566413"/>
        <a:ext cx="403530" cy="404618"/>
      </dsp:txXfrm>
    </dsp:sp>
    <dsp:sp modelId="{B8114DDD-C392-4AB6-8E4C-0C7D6512BA0D}">
      <dsp:nvSpPr>
        <dsp:cNvPr id="0" name=""/>
        <dsp:cNvSpPr/>
      </dsp:nvSpPr>
      <dsp:spPr>
        <a:xfrm>
          <a:off x="3815982" y="0"/>
          <a:ext cx="2719203" cy="153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序列中缺少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至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中的某数</a:t>
          </a:r>
        </a:p>
      </dsp:txBody>
      <dsp:txXfrm>
        <a:off x="3861012" y="45030"/>
        <a:ext cx="2629143" cy="1447386"/>
      </dsp:txXfrm>
    </dsp:sp>
    <dsp:sp modelId="{159A9CEA-9773-4FEF-8959-2DE35EF4227D}">
      <dsp:nvSpPr>
        <dsp:cNvPr id="0" name=""/>
        <dsp:cNvSpPr/>
      </dsp:nvSpPr>
      <dsp:spPr>
        <a:xfrm>
          <a:off x="6807105" y="431541"/>
          <a:ext cx="576471" cy="67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07105" y="566413"/>
        <a:ext cx="403530" cy="404618"/>
      </dsp:txXfrm>
    </dsp:sp>
    <dsp:sp modelId="{195932E3-2E6D-4EDB-8847-8B923CED1F38}">
      <dsp:nvSpPr>
        <dsp:cNvPr id="0" name=""/>
        <dsp:cNvSpPr/>
      </dsp:nvSpPr>
      <dsp:spPr>
        <a:xfrm>
          <a:off x="7622866" y="0"/>
          <a:ext cx="2719203" cy="153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序列中出现不同的数字个数小于 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（题目要求</a:t>
          </a:r>
          <a:r>
            <a:rPr lang="en-GB" altLang="zh-CN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1≤A</a:t>
          </a:r>
          <a:r>
            <a:rPr lang="en-US" altLang="zh-CN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_</a:t>
          </a:r>
          <a:r>
            <a:rPr lang="en-GB" altLang="zh-CN" sz="19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i≤k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sp:txBody>
      <dsp:txXfrm>
        <a:off x="7667896" y="45030"/>
        <a:ext cx="2629143" cy="144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E09EB-4676-7097-CF96-4C2A0D83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B4C79-09FC-C340-319E-8C323B5A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ACD31-BF61-E22C-2E76-F4320352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36F0C-E009-6E09-E7C2-0E52B3B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F23CE-6C83-E2A4-6F4B-590949E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1881-65FC-FD01-27E7-E1CDDB73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3A784-58CE-EBB8-C717-03B95ADF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E9A5-642D-DA7A-4E8A-B5D978AA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AA8A6-FD87-7D5F-ED77-4DB8973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F308C-4617-271D-5935-CE7744E7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BB801-89D9-23E1-E9B9-E9BCA165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F3761-7A90-9AC8-E6CD-69D20DAF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9251B-B920-B8BF-D04D-A46010C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85C66-3E71-630B-6352-21EE9728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7921-3A5A-D262-0A7B-AE5436CB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F6F7C-5F78-B6DC-EB9D-FCCD2B7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86536-5511-66A7-E08B-D9FCE14E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7A139-1AFC-94BD-054F-8C643ED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2FDE2-3D38-A4E7-4D89-B2D6F4A4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1DA9-5C3B-8E6F-0D10-7DA14D7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0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7088-ECFF-0A0E-785A-D174EAE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B9543-6E55-8078-0E4C-02E483A5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23FBB-24E9-A820-260C-04916E75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75130-BF03-6625-0FCF-7E766C6A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DADC-4558-1E4E-FA36-490DAC7D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3718-1D7B-E467-14FF-BD6D2C5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DE4D6-CD8D-38FB-D222-D38E775B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D4E25-6043-8A8D-E3E6-16B2B7E2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E6E9-6026-54D2-954F-A2F41B2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A7372-8FDF-CEC6-13B5-29574C9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6A80F-0FB0-0CC3-6D77-3F5E5B3B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BFBB-82B4-F4B9-8E6C-E6C0039C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973C5-DFC9-3728-420B-0626B5BA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B66D2-0667-7956-F416-7355E4A9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4E9EC-0BFB-5A8A-FBBF-6956E99B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59247-1616-6533-D986-5866AF29E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8D1F3-DDFC-D8A3-71BC-719F949E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AF498-524F-278D-76B2-4B22239F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2A29F-457F-0D98-5DFC-7333EBD8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07F2-505D-D3BE-5DE9-93B76108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871BA5-13A9-01E8-F03A-B33C679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BBA67-DAE1-167C-2F7A-36CF6834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574C8-67C6-6C13-A1E3-5535DC17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D6D89-EA6F-BABD-71D8-3F37159F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3987D-E197-1F76-F775-521E99CC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04C47-1071-0D7D-520A-53E4899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FFD9-1E8F-9664-5003-81C3350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1048B-C984-6A76-2215-0A25DC1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5406A-6CB6-4BDD-3AB6-05E6FF8C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F90D-5763-77CC-DD14-04322A2F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7A630-5CC3-1CBA-5286-41028AEC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7F8E8-339A-1895-053C-8142AC3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CA34-0DAE-090B-5517-293C034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C74E5-756D-2420-9C66-E0F6787B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D1D09-C63A-19C1-45A2-361FB953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B16F4-14F9-3760-6BC6-AA78216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A1C82-063F-DFD2-4FC1-BAF4CE86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30B77-AA44-F94B-4CEC-711F7BA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41AC91-B850-59C7-E25B-4F77C856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921DD-56F7-1066-8E45-3D08EB83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5E7C-1533-A5D3-31C5-48C90F00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4F63-D1CB-4B11-B5E7-25D1D5FE8F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7937B-CE50-67D5-9126-7499ECD0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F768-1789-8810-EF54-B79FCFED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minimum-swaps-to-group-all-1s-together-ii/" TargetMode="External"/><Relationship Id="rId2" Type="http://schemas.openxmlformats.org/officeDocument/2006/relationships/hyperlink" Target="https://www.luogu.com.cn/problem/P18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n/problems/distinct-numbers-in-each-subarr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BDDD-640F-5362-0AF9-281B2EF4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F-Redraw the Colorless World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6F4AD2-F214-0AE4-DC1A-B94638673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1776945"/>
            <a:ext cx="10800000" cy="330411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8D979E-4C65-3DA0-DE37-72BD2F80F4EB}"/>
              </a:ext>
            </a:extLst>
          </p:cNvPr>
          <p:cNvSpPr txBox="1"/>
          <p:nvPr/>
        </p:nvSpPr>
        <p:spPr>
          <a:xfrm>
            <a:off x="4593025" y="548640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模型：滑动窗口（定长）</a:t>
            </a:r>
          </a:p>
        </p:txBody>
      </p:sp>
    </p:spTree>
    <p:extLst>
      <p:ext uri="{BB962C8B-B14F-4D97-AF65-F5344CB8AC3E}">
        <p14:creationId xmlns:p14="http://schemas.microsoft.com/office/powerpoint/2010/main" val="3265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首先考虑不能的情况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C47E41C-BA96-0DD3-F83F-075B6C27C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227664"/>
              </p:ext>
            </p:extLst>
          </p:nvPr>
        </p:nvGraphicFramePr>
        <p:xfrm>
          <a:off x="920416" y="1537593"/>
          <a:ext cx="10351168" cy="153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4750FCA-3B61-46A1-33A7-950665AFDDD9}"/>
              </a:ext>
            </a:extLst>
          </p:cNvPr>
          <p:cNvSpPr txBox="1"/>
          <p:nvPr/>
        </p:nvSpPr>
        <p:spPr>
          <a:xfrm>
            <a:off x="6404991" y="4221468"/>
            <a:ext cx="242191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首先判断序列中出现过的数字种类数，若不为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则输出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4D78D0-1BCC-18CC-4BC9-2CBDC98F88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45" y="3489400"/>
            <a:ext cx="2597382" cy="28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问题转化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29" y="1690689"/>
            <a:ext cx="10798743" cy="3848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注意审题：题目要求存在连续的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个数恰好包含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，并非存在一区间的值依次为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考虑长度为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的连续子序列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若要使其包含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的所有数，只需求出已有的不同的数字个数，将缺少的数字与区间外对应数字交换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问题转化为：求出序列的所有长度为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的连续子序列中最大的数字种类数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减去该值，即为最少交换次数</a:t>
            </a:r>
          </a:p>
        </p:txBody>
      </p:sp>
    </p:spTree>
    <p:extLst>
      <p:ext uri="{BB962C8B-B14F-4D97-AF65-F5344CB8AC3E}">
        <p14:creationId xmlns:p14="http://schemas.microsoft.com/office/powerpoint/2010/main" val="409198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滑动窗口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89" y="1440432"/>
            <a:ext cx="11089506" cy="3141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n=5, k=3, A={1, 2, 1, 1, 3}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窗口右端点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，左端点为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-k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vcnt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数组记录当前窗口中各数字出现的次数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记录当前窗口中的数字种类数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减去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最大值即为所求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D9D6F7-994B-240A-0E49-09185BED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92863"/>
              </p:ext>
            </p:extLst>
          </p:nvPr>
        </p:nvGraphicFramePr>
        <p:xfrm>
          <a:off x="1154901" y="3784182"/>
          <a:ext cx="5072515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8160">
                  <a:extLst>
                    <a:ext uri="{9D8B030D-6E8A-4147-A177-3AD203B41FA5}">
                      <a16:colId xmlns:a16="http://schemas.microsoft.com/office/drawing/2014/main" val="406629279"/>
                    </a:ext>
                  </a:extLst>
                </a:gridCol>
                <a:gridCol w="1181715">
                  <a:extLst>
                    <a:ext uri="{9D8B030D-6E8A-4147-A177-3AD203B41FA5}">
                      <a16:colId xmlns:a16="http://schemas.microsoft.com/office/drawing/2014/main" val="3910380404"/>
                    </a:ext>
                  </a:extLst>
                </a:gridCol>
                <a:gridCol w="778160">
                  <a:extLst>
                    <a:ext uri="{9D8B030D-6E8A-4147-A177-3AD203B41FA5}">
                      <a16:colId xmlns:a16="http://schemas.microsoft.com/office/drawing/2014/main" val="3791548600"/>
                    </a:ext>
                  </a:extLst>
                </a:gridCol>
                <a:gridCol w="778160">
                  <a:extLst>
                    <a:ext uri="{9D8B030D-6E8A-4147-A177-3AD203B41FA5}">
                      <a16:colId xmlns:a16="http://schemas.microsoft.com/office/drawing/2014/main" val="4255882133"/>
                    </a:ext>
                  </a:extLst>
                </a:gridCol>
                <a:gridCol w="778160">
                  <a:extLst>
                    <a:ext uri="{9D8B030D-6E8A-4147-A177-3AD203B41FA5}">
                      <a16:colId xmlns:a16="http://schemas.microsoft.com/office/drawing/2014/main" val="2710507432"/>
                    </a:ext>
                  </a:extLst>
                </a:gridCol>
                <a:gridCol w="778160">
                  <a:extLst>
                    <a:ext uri="{9D8B030D-6E8A-4147-A177-3AD203B41FA5}">
                      <a16:colId xmlns:a16="http://schemas.microsoft.com/office/drawing/2014/main" val="28477960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子序列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vcnt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970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21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2 1 1 3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34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1 2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1 1 3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95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1 2 1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4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2 1 1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9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1 2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1 1 3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7184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EA5A707-544A-6CB2-9C8B-45C351491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01" y="637867"/>
            <a:ext cx="4186699" cy="55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相关题目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29" y="2314875"/>
            <a:ext cx="10798743" cy="3224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洛谷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P1886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滑动窗口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单调队列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力扣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2134.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最少交换次数来组合所有的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 II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力扣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1852.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每个子数组的数字种类数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（需要开会员）</a:t>
            </a:r>
          </a:p>
        </p:txBody>
      </p:sp>
    </p:spTree>
    <p:extLst>
      <p:ext uri="{BB962C8B-B14F-4D97-AF65-F5344CB8AC3E}">
        <p14:creationId xmlns:p14="http://schemas.microsoft.com/office/powerpoint/2010/main" val="13717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345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F-Redraw the Colorless World</vt:lpstr>
      <vt:lpstr>首先考虑不能的情况</vt:lpstr>
      <vt:lpstr>问题转化</vt:lpstr>
      <vt:lpstr>滑动窗口</vt:lpstr>
      <vt:lpstr>相关题目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名 姓</dc:creator>
  <cp:lastModifiedBy>名 姓</cp:lastModifiedBy>
  <cp:revision>12</cp:revision>
  <dcterms:created xsi:type="dcterms:W3CDTF">2023-10-10T03:04:27Z</dcterms:created>
  <dcterms:modified xsi:type="dcterms:W3CDTF">2023-10-10T09:18:07Z</dcterms:modified>
</cp:coreProperties>
</file>