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F96A-CC70-23DE-CD04-7A1B41177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CEBA3-9FB4-B880-3EF4-0FD3A6FD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BD9BF-1D4F-329B-0F0E-B0FAEEC3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C87F-5220-54BA-B178-7B6FCECC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1A6F8-22BA-98B5-C56C-C3543882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3797-A370-6427-D192-C3FA6F3B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B4B5E-A707-7697-B8CA-8C3A05095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DD63B-F477-0908-2282-DA58085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FACB-A546-872F-0435-DA240637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76E0E-953B-EDC1-08C4-CE9DFC64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51E66-03CA-8717-154B-EC7DDF4A3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6B86F-B3E2-8A08-814B-0D937229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00B8-5016-4464-80E9-0156B37D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B67F-B67B-B5D3-DCC2-F2E86AF5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FA7F-15C6-1DB3-7628-9C495D77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873D-6E20-FF76-6202-A42ED9A0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DB81-1FF6-14E4-92C1-FEE52A47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25ED-B06C-A59E-9E02-A0445ADB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D875B-F653-8444-1252-CE5F9E0D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966E-D93F-D611-4685-FD6ED787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811C-F3AF-90F3-1BE1-2DF60DEE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2A13B-1A7A-3108-4DA2-F629BDCE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0ADF-4E71-9720-38ED-CD3E9044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CC3EC-44F5-D7BA-D259-2D0EB6B5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BEB1C-0C2D-87A8-51C6-5FD33745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633-90E6-5A03-3955-33B9E7B6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1215-E22D-4A9E-C3C4-2D4E4A790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B1375-1D99-66BA-AFE5-FF0C2C94E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6F0A3-AC83-1165-EEBA-0B08EA95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D348-7195-0CA4-E156-D927CF26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39EF1-5B20-6CFB-9829-0E83543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7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655E-591C-87B0-D73C-BD8E0772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FD468-F2CF-B5AB-FF54-317813B20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75CCF-DAE1-4DA8-798C-E7544008B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E7D28-5978-A955-72A4-A19D73440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22AF7-6381-1D0C-2ADA-FD9A36D72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5B455-56C9-245D-F219-DF17A1E8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64E1C-20EA-E299-72BA-3445E12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36E21-230B-B730-8D0C-0B68289A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5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2790-84B0-5F4B-7816-8FC907A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C06B7-0774-DD05-F80D-49460310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E0E7C-BE91-DC05-DD9A-0093D940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877A4-4778-D984-BD28-875E09DD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39205-2B19-C995-2A4C-5371E4B7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4271C-5B1A-C69B-B3F9-7696BF6E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549C8-9D19-3E83-E508-1501608F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1424-D8C3-63F8-7856-02B2C39B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AEA5-E229-B953-0359-C65DAA35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9EFE2-3566-E163-2A43-9D541D3CF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7EE31-82DF-EDC3-6A5F-9DA213F6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86D3-2E3B-D0AE-0C14-E688378F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A9FF6-48A9-3406-FB77-0A2492E7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7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5984-687F-FB9A-2BAE-3FC07F8C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28578-5408-CF5D-C4DC-62BAF8B84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0A70A-DDA5-612C-7830-11702D2EA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28A07-B08A-CC5F-D850-4BEB7DB9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E3332-F204-8C4E-66DD-3927BA59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AA1B6-5D47-402E-13A8-7691BCEF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F3FEF-B1CD-CDA0-B465-C08D3E80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F65B-4371-66F0-FE63-E238F0BD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E59A-AA43-487A-15C5-EE15B6170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2A05-0D1D-2840-AEF8-1E24AC0286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0838-FB03-9110-E600-D678A4A47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002E-C0F2-DCDA-C5FB-86C8343C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B637-70DC-BD41-A052-DCE372D0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8FE3-C406-7C9C-FEC5-A540F366B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F6F7-4550-F81A-26F9-696A87E0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EA85F-57D1-F43A-66D7-FFACD5BD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5" y="216856"/>
            <a:ext cx="11571890" cy="64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7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A257-3C99-2863-630C-5C5EB92F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dirty="0"/>
              <a:t>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D4BAB5-7007-713F-AD6E-46A4E9137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2622550"/>
            <a:ext cx="9956800" cy="1612900"/>
          </a:xfrm>
        </p:spPr>
      </p:pic>
    </p:spTree>
    <p:extLst>
      <p:ext uri="{BB962C8B-B14F-4D97-AF65-F5344CB8AC3E}">
        <p14:creationId xmlns:p14="http://schemas.microsoft.com/office/powerpoint/2010/main" val="284557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Main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QI</dc:creator>
  <cp:lastModifiedBy>QI QI</cp:lastModifiedBy>
  <cp:revision>1</cp:revision>
  <dcterms:created xsi:type="dcterms:W3CDTF">2023-10-09T13:01:18Z</dcterms:created>
  <dcterms:modified xsi:type="dcterms:W3CDTF">2023-10-09T13:08:43Z</dcterms:modified>
</cp:coreProperties>
</file>