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7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jpe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" Type="http://schemas.openxmlformats.org/officeDocument/2006/relationships/tags" Target="../tags/tag6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4.png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4.xml"/><Relationship Id="rId4" Type="http://schemas.openxmlformats.org/officeDocument/2006/relationships/image" Target="../media/image6.png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419735"/>
            <a:ext cx="9799320" cy="1459865"/>
          </a:xfrm>
        </p:spPr>
        <p:txBody>
          <a:bodyPr/>
          <a:p>
            <a:r>
              <a:rPr lang="en-US" altLang="zh-CN"/>
              <a:t>H - Aegleseeker </a:t>
            </a:r>
            <a:r>
              <a:rPr lang="zh-CN" altLang="zh-CN"/>
              <a:t>题解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7190105" y="5930900"/>
            <a:ext cx="4638040" cy="997585"/>
          </a:xfrm>
        </p:spPr>
        <p:txBody>
          <a:bodyPr/>
          <a:p>
            <a:r>
              <a:rPr lang="en-US" altLang="zh-CN"/>
              <a:t>22371155 </a:t>
            </a:r>
            <a:r>
              <a:rPr lang="zh-CN" altLang="en-US"/>
              <a:t>彭徵铭</a:t>
            </a:r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78965" y="1879600"/>
            <a:ext cx="5154930" cy="48621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题目描述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64150" y="542925"/>
            <a:ext cx="5819140" cy="63150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4475" y="608330"/>
            <a:ext cx="8579485" cy="3316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4475" y="3541395"/>
            <a:ext cx="8620760" cy="20745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标准算法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95270" y="608330"/>
            <a:ext cx="5158105" cy="61874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25235" y="689610"/>
            <a:ext cx="5020310" cy="50609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感谢聆听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COMMONDATA" val="eyJoZGlkIjoiZWE3OWNlNDJlYzliZmE4MWMxODllNjkwYTc4ZDgyOW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12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MNNN1418205863</cp:lastModifiedBy>
  <cp:revision>177</cp:revision>
  <dcterms:created xsi:type="dcterms:W3CDTF">2019-06-19T02:08:00Z</dcterms:created>
  <dcterms:modified xsi:type="dcterms:W3CDTF">2023-10-10T15:37:40Z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8D7DE57508E84A89AFAC26A1614E5135_11</vt:lpwstr>
  </property>
</Properties>
</file>