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5400"/>
              <a:t>I 矩 阵 连 乘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2630" y="224155"/>
            <a:ext cx="4755515" cy="64090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37885" y="382270"/>
            <a:ext cx="4910455" cy="549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在main函数中：</a:t>
            </a:r>
            <a:endParaRPr lang="en-US" sz="2400"/>
          </a:p>
          <a:p>
            <a:endParaRPr lang="en-US" sz="2400"/>
          </a:p>
          <a:p>
            <a:r>
              <a:rPr lang="en-US" sz="2400"/>
              <a:t>从输入中读取一个整数T，表示测试用例的数量。</a:t>
            </a:r>
            <a:endParaRPr lang="en-US" sz="2400"/>
          </a:p>
          <a:p>
            <a:r>
              <a:rPr lang="en-US" sz="2400"/>
              <a:t>对于每个测试用例：</a:t>
            </a:r>
            <a:endParaRPr lang="en-US" sz="2400"/>
          </a:p>
          <a:p>
            <a:r>
              <a:rPr lang="en-US" sz="2400"/>
              <a:t>读取一个整数n，表示方阵的大小。</a:t>
            </a:r>
            <a:endParaRPr lang="en-US" sz="2400"/>
          </a:p>
          <a:p>
            <a:r>
              <a:rPr lang="en-US" sz="2400"/>
              <a:t>读取n x n矩阵A的元素。</a:t>
            </a:r>
            <a:endParaRPr lang="en-US" sz="2400"/>
          </a:p>
          <a:p>
            <a:r>
              <a:rPr lang="en-US" sz="2400"/>
              <a:t>将k设置为n，表示要计算A</a:t>
            </a:r>
            <a:r>
              <a:rPr lang="en-US" sz="2400" baseline="30000"/>
              <a:t>n</a:t>
            </a:r>
            <a:r>
              <a:rPr lang="en-US" sz="2400"/>
              <a:t>。</a:t>
            </a:r>
            <a:endParaRPr lang="en-US" sz="2400"/>
          </a:p>
          <a:p>
            <a:r>
              <a:rPr lang="en-US" sz="2400"/>
              <a:t>调用power函数来计算A</a:t>
            </a:r>
            <a:r>
              <a:rPr lang="en-US" sz="2400" baseline="30000"/>
              <a:t>n</a:t>
            </a:r>
            <a:r>
              <a:rPr lang="en-US" sz="2400"/>
              <a:t>，并将结果存储在相同的矩阵A中。</a:t>
            </a:r>
            <a:endParaRPr lang="en-US" sz="2400"/>
          </a:p>
          <a:p>
            <a:r>
              <a:rPr lang="en-US" sz="2400"/>
              <a:t>然后打印结果矩阵A。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35550"/>
            <a:ext cx="10515600" cy="1325563"/>
          </a:xfrm>
        </p:spPr>
        <p:txBody>
          <a:bodyPr>
            <a:normAutofit fontScale="90000"/>
          </a:bodyPr>
          <a:p>
            <a:r>
              <a:rPr lang="en-US" sz="2665"/>
              <a:t>multiply(int n, long long A[n][n], long long B[n][n])：这个函数接受两个大小为n x n的方阵A和B，计算它们的乘积，并将结果存储在新的矩阵C中。它使用模运算来防止整数溢出，每次乘法操作后都取模MOD。最后，它将C中的值复制回A中。</a:t>
            </a:r>
            <a:endParaRPr lang="en-US" sz="2665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0" y="365125"/>
            <a:ext cx="7467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225425"/>
            <a:ext cx="6557895" cy="640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14210" y="682625"/>
            <a:ext cx="4910455" cy="549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ym typeface="+mn-ea"/>
              </a:rPr>
              <a:t>power(int n, long long A[n][n], int k)：这个函数计算方阵A的n次幂，并将结果存储在A中。它使用指数平方法来高效计算矩阵幂。结果存储在名为result的矩阵中，它被初始化为单位矩阵。函数根据k的二进制表示重复调用multiply，并根据k的二进制位更新result和A。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Presentation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About 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尔那叶</dc:creator>
  <cp:lastModifiedBy>y9rna</cp:lastModifiedBy>
  <cp:revision>3</cp:revision>
  <dcterms:created xsi:type="dcterms:W3CDTF">2023-09-21T04:05:00Z</dcterms:created>
  <dcterms:modified xsi:type="dcterms:W3CDTF">2023-10-10T15:12:42Z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A588B5EA9DC246AFAD6A9D7839448D76_12</vt:lpwstr>
  </property>
  <property fmtid="{D5CDD505-2E9C-101B-9397-08002B2CF9AE}" pid="3" name="KSOProductBuildVer">
    <vt:lpwstr>1033-12.2.0.13215</vt:lpwstr>
  </property>
</Properties>
</file>