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31EE3-F3A4-DC00-0384-28530777D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I-</a:t>
            </a:r>
            <a:r>
              <a:rPr lang="zh-CN" altLang="en-US" dirty="0"/>
              <a:t>矩阵连乘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1297E0-7F98-5C08-1F2C-92D0184A1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85735-AAEA-971B-6382-9EEEA1B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498B87-206C-E6E4-5493-B7ACB9D8E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79" y="2457347"/>
            <a:ext cx="4019105" cy="971653"/>
          </a:xfrm>
        </p:spPr>
      </p:pic>
    </p:spTree>
    <p:extLst>
      <p:ext uri="{BB962C8B-B14F-4D97-AF65-F5344CB8AC3E}">
        <p14:creationId xmlns:p14="http://schemas.microsoft.com/office/powerpoint/2010/main" val="240677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81CA-1867-3E43-DE1E-81D4734F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D56031-DABA-D58D-9A17-CB515DD49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138"/>
            <a:ext cx="7339564" cy="3341357"/>
          </a:xfrm>
        </p:spPr>
      </p:pic>
    </p:spTree>
    <p:extLst>
      <p:ext uri="{BB962C8B-B14F-4D97-AF65-F5344CB8AC3E}">
        <p14:creationId xmlns:p14="http://schemas.microsoft.com/office/powerpoint/2010/main" val="413515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81CA-1867-3E43-DE1E-81D4734F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63A124D-3B94-0C9C-993C-3D1AC23C3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3861391" cy="452662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6AB73F-07EB-13B3-B0C2-0EDF33984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591" y="1690687"/>
            <a:ext cx="4391246" cy="28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81CA-1867-3E43-DE1E-81D4734F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63A124D-3B94-0C9C-993C-3D1AC23C3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61391" cy="452662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6AB73F-07EB-13B3-B0C2-0EDF3398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91" y="1637543"/>
            <a:ext cx="3892750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8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I-矩阵连乘</vt:lpstr>
      <vt:lpstr>题目大意</vt:lpstr>
      <vt:lpstr>分析</vt:lpstr>
      <vt:lpstr>代码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I-矩阵连乘</dc:title>
  <dc:creator>saltyfishsss</dc:creator>
  <cp:lastModifiedBy>惟彬 云</cp:lastModifiedBy>
  <cp:revision>2</cp:revision>
  <dcterms:created xsi:type="dcterms:W3CDTF">2023-10-08T10:06:05Z</dcterms:created>
  <dcterms:modified xsi:type="dcterms:W3CDTF">2023-10-08T10:12:09Z</dcterms:modified>
</cp:coreProperties>
</file>