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060097-FB0B-30A5-8FA9-F3DB79A6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7" y="1263738"/>
            <a:ext cx="11533285" cy="45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8711-C600-FF46-78DF-06A426DA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89" y="7852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5BBAC9-E796-D1DC-D0EE-03AEDC07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2" y="1158211"/>
            <a:ext cx="9432273" cy="53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主题</vt:lpstr>
      <vt:lpstr>PowerPoint 演示文稿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9</cp:revision>
  <dcterms:created xsi:type="dcterms:W3CDTF">2023-09-15T01:30:25Z</dcterms:created>
  <dcterms:modified xsi:type="dcterms:W3CDTF">2023-10-09T07:59:06Z</dcterms:modified>
</cp:coreProperties>
</file>