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4" d="100"/>
          <a:sy n="44" d="100"/>
        </p:scale>
        <p:origin x="91" y="9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CACB8-1B43-D698-C3BF-DA7DE392F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C7F2F1-84E3-DD8D-D15B-0586C2B9B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C8133-6306-C90D-728F-D4C19BAD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3666-3A47-4554-95BC-EA790C8640A6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C87F6-E420-F451-8413-3FE173C6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52084-B1E0-4C08-AFCB-A5BE4439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F063-434C-4467-877D-938811F5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43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C1E11-C929-3CE2-EA9D-7B57872F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8B3D2C-6598-A366-FC93-9D5130EC1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6D9CC-D5AD-3C96-1DCA-601800AA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3666-3A47-4554-95BC-EA790C8640A6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E98AF-0562-50C9-8C31-616E8781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64F6E-680E-1A22-AA72-6B4C55A4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F063-434C-4467-877D-938811F5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77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830C7B-CB44-DCD6-8EEC-33F4C657B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D98B4A-9D11-F8C7-4D91-9498C27F3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C690B-71B7-357C-D88D-DEF400ED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3666-3A47-4554-95BC-EA790C8640A6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6B599-AF5E-BC46-3418-2B552CD3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F0DAB-20E6-F8E3-89F8-8CB8B0EE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F063-434C-4467-877D-938811F5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38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4B24A-F1CF-C26E-650D-9B363352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C5CED-F83A-B0E8-1461-A50F3D3BD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48C98-21FC-B767-9DBA-753E8FD0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3666-3A47-4554-95BC-EA790C8640A6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E7F90-6973-9566-906B-94DBC9DC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E584D-B758-03D9-0411-73C22593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F063-434C-4467-877D-938811F5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9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CE05-EFEB-A1AB-9E2B-CA888A66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22608C-1980-153C-5C78-444912349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8C01A-9932-8EF0-330D-F455D104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3666-3A47-4554-95BC-EA790C8640A6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C9CF9-4F46-1E5E-20A2-31C37CA3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4E85E-566D-0432-652C-D8F23A21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F063-434C-4467-877D-938811F5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0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E82E1-0379-7B83-B2FC-A0C6E1CD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63EE6-B5C8-97D5-C5A4-96A076CE8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BCFF28-B84B-DE06-8C6B-BAF9DAC5C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BA7FFF-0C3C-5905-6D7C-BF3532CC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3666-3A47-4554-95BC-EA790C8640A6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4A79C7-9C37-12AF-A890-43E08BA8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621380-F235-51F7-36E9-55D75A2A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F063-434C-4467-877D-938811F5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06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31F27-8306-E7A5-4507-EAD93A7D1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1C1A49-5C34-E798-FA71-9517B3200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2B8888-0A1A-9EFD-E773-E57515F1F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E18357-9B4F-0F78-0F08-D22D20BD5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BD798A-3501-B6DA-3545-C7FEDF8AD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BA96DC-BD36-D049-AB35-9FC2CFC8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3666-3A47-4554-95BC-EA790C8640A6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596355-74F1-1C81-74E4-36A054EF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765E62-CB28-EFE0-C44D-1EC20E78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F063-434C-4467-877D-938811F5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3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66780-C0CC-CEF8-8775-56D83507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AE7BE6-7CB2-7BA8-C2C2-A29E7BBA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3666-3A47-4554-95BC-EA790C8640A6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8D047C-C3F4-CC63-86D4-80F84707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BC7E04-26C8-67C8-BA96-81991EB7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F063-434C-4467-877D-938811F5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79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F35053-C427-6E39-EFF7-9CCB6289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3666-3A47-4554-95BC-EA790C8640A6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5ECDF-E604-3455-A4D2-D75706C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231EE0-FF81-D83A-C236-4814B3FC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F063-434C-4467-877D-938811F5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92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CE9B0-F679-A86B-7A26-92ADDED7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5B671-4159-00C2-6794-69778340A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61CF36-CE69-80F9-6159-DBEE9FD82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279D97-0E8A-D5ED-7C8D-7BFF51ED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3666-3A47-4554-95BC-EA790C8640A6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384299-74F5-DEBC-65FE-51A8C7EE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BDA7D3-B121-452C-2F0E-B81919AB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F063-434C-4467-877D-938811F5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71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31C47-0404-CFB7-C3C0-F94ACD34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7D1F62-CE1A-2AE4-E700-4643CEC09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EA8011-F8D4-572F-EEB8-C0FE14AFE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FCAE9D-01AC-987C-5FE3-4D5AA42C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3666-3A47-4554-95BC-EA790C8640A6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B5A65A-203C-B790-5A28-0484CA03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E8AE79-7B90-BB77-7EA3-B0FCDF5A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F063-434C-4467-877D-938811F5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52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04579B-D07B-1450-72CC-09C5482D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4F7EF1-DD7F-BD8F-91A1-3AD0F4281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B3138-C184-FC46-DA4F-238D04490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3666-3A47-4554-95BC-EA790C8640A6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D7762B-43DE-9021-6142-8C91CAD41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9FC31-2086-9F3F-FE1D-59010F1CD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7F063-434C-4467-877D-938811F5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8172D11-C024-47DD-E5B5-82FFB7CC5C1B}"/>
              </a:ext>
            </a:extLst>
          </p:cNvPr>
          <p:cNvSpPr txBox="1"/>
          <p:nvPr/>
        </p:nvSpPr>
        <p:spPr>
          <a:xfrm>
            <a:off x="3218872" y="2351905"/>
            <a:ext cx="57542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/>
              <a:t>C3-C</a:t>
            </a:r>
            <a:r>
              <a:rPr lang="zh-CN" altLang="en-US" sz="8800" b="1" dirty="0"/>
              <a:t>题解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AC613D-3E78-F435-12AF-CB90727CFA08}"/>
              </a:ext>
            </a:extLst>
          </p:cNvPr>
          <p:cNvSpPr txBox="1"/>
          <p:nvPr/>
        </p:nvSpPr>
        <p:spPr>
          <a:xfrm>
            <a:off x="3886199" y="5379315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22371280-</a:t>
            </a:r>
            <a:r>
              <a:rPr lang="zh-CN" altLang="en-US" sz="3200" dirty="0"/>
              <a:t>尹邦熙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92629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0B21F8-C220-E841-FA1C-964A23468550}"/>
              </a:ext>
            </a:extLst>
          </p:cNvPr>
          <p:cNvSpPr txBox="1"/>
          <p:nvPr/>
        </p:nvSpPr>
        <p:spPr>
          <a:xfrm>
            <a:off x="-316523" y="316522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题意回顾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0F4365-1779-08F7-70B7-AE01E26A5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0" y="1334970"/>
            <a:ext cx="5603630" cy="5101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17ED0D-2C42-1054-63AE-08C8747EE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264" y="1334969"/>
            <a:ext cx="5234235" cy="510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2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70C51EC-6018-E3D3-51B5-6CF709E34E58}"/>
              </a:ext>
            </a:extLst>
          </p:cNvPr>
          <p:cNvSpPr txBox="1"/>
          <p:nvPr/>
        </p:nvSpPr>
        <p:spPr>
          <a:xfrm>
            <a:off x="-316523" y="316522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题目分析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8FF6EF-30D2-B90A-5902-28FA2C45B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63" y="1142999"/>
            <a:ext cx="9850106" cy="49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4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邦熙 尹</dc:creator>
  <cp:lastModifiedBy>邦熙 尹</cp:lastModifiedBy>
  <cp:revision>4</cp:revision>
  <dcterms:created xsi:type="dcterms:W3CDTF">2023-10-22T08:44:52Z</dcterms:created>
  <dcterms:modified xsi:type="dcterms:W3CDTF">2023-10-22T08:56:06Z</dcterms:modified>
</cp:coreProperties>
</file>