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57" r:id="rId6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73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image" Target="../media/image1.png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6.xml"/><Relationship Id="rId2" Type="http://schemas.openxmlformats.org/officeDocument/2006/relationships/image" Target="../media/image2.png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70.xml"/><Relationship Id="rId6" Type="http://schemas.openxmlformats.org/officeDocument/2006/relationships/image" Target="../media/image5.png"/><Relationship Id="rId5" Type="http://schemas.openxmlformats.org/officeDocument/2006/relationships/tags" Target="../tags/tag69.xml"/><Relationship Id="rId4" Type="http://schemas.openxmlformats.org/officeDocument/2006/relationships/image" Target="../media/image4.png"/><Relationship Id="rId3" Type="http://schemas.openxmlformats.org/officeDocument/2006/relationships/tags" Target="../tags/tag68.xml"/><Relationship Id="rId2" Type="http://schemas.openxmlformats.org/officeDocument/2006/relationships/image" Target="../media/image3.png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2.xml"/><Relationship Id="rId2" Type="http://schemas.openxmlformats.org/officeDocument/2006/relationships/image" Target="../media/image6.png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8575" y="1231265"/>
            <a:ext cx="12185650" cy="4413885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3449955" y="3423920"/>
            <a:ext cx="4052570" cy="0"/>
          </a:xfrm>
          <a:prstGeom prst="line">
            <a:avLst/>
          </a:prstGeom>
          <a:ln w="50800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94740" y="605790"/>
            <a:ext cx="9156065" cy="428180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7248525" cy="68586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795895" y="5025390"/>
            <a:ext cx="3817620" cy="13487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618095" y="3763645"/>
            <a:ext cx="4173220" cy="78930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7402" t="5358" r="7233" b="5386"/>
          <a:stretch>
            <a:fillRect/>
          </a:stretch>
        </p:blipFill>
        <p:spPr>
          <a:xfrm>
            <a:off x="3072765" y="0"/>
            <a:ext cx="4478655" cy="686879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178290" y="5271770"/>
            <a:ext cx="2150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牛梓涵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COMMONDATA" val="eyJoZGlkIjoiZGM3NDIzMmE2OTJmZjNkMTQ1Nzg1NTRhYTFhNTBkZGQ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WPS 演示</Application>
  <PresentationFormat>宽屏</PresentationFormat>
  <Paragraphs>2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牛梓涵</cp:lastModifiedBy>
  <cp:revision>155</cp:revision>
  <dcterms:created xsi:type="dcterms:W3CDTF">2019-06-19T02:08:00Z</dcterms:created>
  <dcterms:modified xsi:type="dcterms:W3CDTF">2023-10-24T06:56:01Z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5C11637F59584EDE8025D95C32425920_11</vt:lpwstr>
  </property>
</Properties>
</file>