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4" r:id="rId7"/>
    <p:sldId id="32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60"/>
        <p:guide pos="3838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C3-H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8150" y="854710"/>
            <a:ext cx="8775700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5640" y="1658620"/>
            <a:ext cx="11015345" cy="1697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6915" y="3881755"/>
            <a:ext cx="8667750" cy="666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84715" y="3964940"/>
            <a:ext cx="1497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前缀和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99465" y="2473960"/>
            <a:ext cx="1887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转移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函数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63060" y="1165225"/>
            <a:ext cx="7327900" cy="4527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1340" y="1050925"/>
            <a:ext cx="3375660" cy="4756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状态转移函数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基本求解：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/>
            <a:r>
              <a:rPr lang="zh-CN" altLang="en-US" sz="2400"/>
              <a:t>最小代价和求解较为简单，注意前缀和的使用，递归时存储结果防止重复计算。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递归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输出树连结情况：</a:t>
            </a:r>
            <a:endParaRPr lang="zh-CN" altLang="en-US" sz="2400"/>
          </a:p>
          <a:p>
            <a:pPr indent="457200" fontAlgn="auto"/>
            <a:r>
              <a:rPr lang="zh-CN" altLang="en-US" sz="2400"/>
              <a:t>用数组存储节点之间选取的根，在一个函数中递归记录结果。</a:t>
            </a:r>
            <a:endParaRPr lang="zh-CN" altLang="en-US" sz="2400"/>
          </a:p>
          <a:p>
            <a:pPr indent="457200" fontAlgn="auto"/>
            <a:r>
              <a:rPr lang="zh-CN" altLang="en-US" sz="2400"/>
              <a:t>最后按序号统一输出</a:t>
            </a:r>
            <a:r>
              <a:rPr lang="zh-CN" altLang="en-US" sz="2400"/>
              <a:t>结果。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15479"/>
          <a:stretch>
            <a:fillRect/>
          </a:stretch>
        </p:blipFill>
        <p:spPr>
          <a:xfrm>
            <a:off x="394970" y="832485"/>
            <a:ext cx="5883275" cy="542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30670" y="832485"/>
            <a:ext cx="5097145" cy="544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宽屏</PresentationFormat>
  <Paragraphs>41</Paragraphs>
  <Slides>5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57</cp:revision>
  <dcterms:created xsi:type="dcterms:W3CDTF">2016-05-11T01:57:00Z</dcterms:created>
  <dcterms:modified xsi:type="dcterms:W3CDTF">2023-10-22T04:19:28Z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F212D6944B9849548EE1CF186C327AFD</vt:lpwstr>
  </property>
</Properties>
</file>