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EF575-8801-36D0-D993-08469D4CB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I-</a:t>
            </a:r>
            <a:r>
              <a:rPr lang="zh-CN" altLang="en-US" dirty="0"/>
              <a:t>查字典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E2B7D6-4B03-1E62-D959-CFEE95973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77DA46B-DAD8-CC03-853D-C73F3CCF3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729" y="938947"/>
            <a:ext cx="10431413" cy="498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6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238EFBD-64D5-A4E2-75DD-092363963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98" y="978195"/>
            <a:ext cx="11058676" cy="398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9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A7FEE4-7CB4-630D-6A82-371197127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071" y="289705"/>
            <a:ext cx="4648004" cy="627858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97CDEB-68F2-DCDE-CD6D-72638D15F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565" y="289705"/>
            <a:ext cx="5092962" cy="47500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86AFAE-313B-9F9D-DFD9-50C112E8D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75" y="5039749"/>
            <a:ext cx="3314870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0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主题</vt:lpstr>
      <vt:lpstr>I-查字典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I-查字典</dc:title>
  <dc:creator>saltyfishsss</dc:creator>
  <cp:lastModifiedBy>惟彬 云</cp:lastModifiedBy>
  <cp:revision>3</cp:revision>
  <dcterms:created xsi:type="dcterms:W3CDTF">2023-10-22T12:32:45Z</dcterms:created>
  <dcterms:modified xsi:type="dcterms:W3CDTF">2023-10-23T04:08:31Z</dcterms:modified>
</cp:coreProperties>
</file>