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69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ublepi.t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</a:rPr>
              <a:t>C4-A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5C8F9-463A-EE5F-E928-C1CE230B4014}"/>
              </a:ext>
            </a:extLst>
          </p:cNvPr>
          <p:cNvSpPr txBox="1"/>
          <p:nvPr/>
        </p:nvSpPr>
        <p:spPr>
          <a:xfrm>
            <a:off x="604434" y="5745997"/>
            <a:ext cx="11127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配合题解食用更佳：</a:t>
            </a:r>
            <a:r>
              <a:rPr lang="en-US" altLang="zh-CN" u="sng" dirty="0">
                <a:hlinkClick r:id="rId2"/>
              </a:rPr>
              <a:t>https://doublepi.top/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3F0880E-8E35-5040-C8E2-9AA2A052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8" y="1266118"/>
            <a:ext cx="6183000" cy="4867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78DA18-9784-C1D8-CBB5-F0AE05B7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56" y="1198359"/>
            <a:ext cx="4826248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77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0DBFB-9C86-8A4E-BE28-584F9BC2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416" y="1080872"/>
            <a:ext cx="11325061" cy="838226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既然我可以不把一道菜都吃完，那么我肯定先吃 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美味率（美味率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美味值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量）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最高的的菜啊！那么这道题就变成了一个简单的排序了，话不多说，上代码：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AE0F12-E7CA-E1C4-AA83-D73639CE5672}"/>
              </a:ext>
            </a:extLst>
          </p:cNvPr>
          <p:cNvSpPr txBox="1"/>
          <p:nvPr/>
        </p:nvSpPr>
        <p:spPr>
          <a:xfrm>
            <a:off x="306416" y="2299104"/>
            <a:ext cx="4862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#include&lt;bits/stdc++.h&gt;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typedef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 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6BAA98-0BEA-9055-A543-DEEBB7483DF9}"/>
              </a:ext>
            </a:extLst>
          </p:cNvPr>
          <p:cNvSpPr txBox="1"/>
          <p:nvPr/>
        </p:nvSpPr>
        <p:spPr>
          <a:xfrm>
            <a:off x="5168900" y="1779687"/>
            <a:ext cx="71374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d%lf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lf%lf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dishes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p2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p2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;});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k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k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"%.3lf"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Consolas</vt:lpstr>
      <vt:lpstr>Office 主题​​</vt:lpstr>
      <vt:lpstr>C4-A题讲解</vt:lpstr>
      <vt:lpstr>题目回顾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8</cp:revision>
  <dcterms:created xsi:type="dcterms:W3CDTF">2023-10-08T03:14:25Z</dcterms:created>
  <dcterms:modified xsi:type="dcterms:W3CDTF">2023-11-07T02:46:39Z</dcterms:modified>
</cp:coreProperties>
</file>