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323" r:id="rId6"/>
    <p:sldId id="326" r:id="rId7"/>
    <p:sldId id="327" r:id="rId8"/>
    <p:sldId id="328" r:id="rId9"/>
    <p:sldId id="329" r:id="rId10"/>
    <p:sldId id="322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8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0" autoAdjust="0"/>
    <p:restoredTop sz="92866" autoAdjust="0"/>
  </p:normalViewPr>
  <p:slideViewPr>
    <p:cSldViewPr snapToGrid="0" showGuides="1">
      <p:cViewPr varScale="1">
        <p:scale>
          <a:sx n="73" d="100"/>
          <a:sy n="73" d="100"/>
        </p:scale>
        <p:origin x="126" y="624"/>
      </p:cViewPr>
      <p:guideLst>
        <p:guide orient="horz" pos="2159"/>
        <p:guide pos="3838"/>
        <p:guide pos="551"/>
        <p:guide pos="7092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-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CA76-B799-4CDE-9068-35594054F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tags" Target="../tags/tag6.xml"/><Relationship Id="rId4" Type="http://schemas.openxmlformats.org/officeDocument/2006/relationships/image" Target="../media/image8.png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image" Target="../media/image11.png"/><Relationship Id="rId3" Type="http://schemas.openxmlformats.org/officeDocument/2006/relationships/tags" Target="../tags/tag8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4.xml"/><Relationship Id="rId6" Type="http://schemas.openxmlformats.org/officeDocument/2006/relationships/image" Target="../media/image15.png"/><Relationship Id="rId5" Type="http://schemas.openxmlformats.org/officeDocument/2006/relationships/tags" Target="../tags/tag13.xml"/><Relationship Id="rId4" Type="http://schemas.openxmlformats.org/officeDocument/2006/relationships/image" Target="../media/image14.png"/><Relationship Id="rId3" Type="http://schemas.openxmlformats.org/officeDocument/2006/relationships/tags" Target="../tags/tag12.xml"/><Relationship Id="rId2" Type="http://schemas.openxmlformats.org/officeDocument/2006/relationships/image" Target="../media/image13.png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2561866" y="-185945"/>
            <a:ext cx="12192000" cy="6858000"/>
            <a:chOff x="-9441874" y="-1384720"/>
            <a:chExt cx="12192000" cy="6858000"/>
          </a:xfrm>
        </p:grpSpPr>
        <p:pic>
          <p:nvPicPr>
            <p:cNvPr id="1026" name="Picture 2" descr="http://pic.97uimg.com/back_pic/00/01/88/75/dab74c05ca1b40a8122bedf0e8ad055b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20"/>
            <a:stretch>
              <a:fillRect/>
            </a:stretch>
          </p:blipFill>
          <p:spPr bwMode="auto">
            <a:xfrm>
              <a:off x="-9441599" y="-1384719"/>
              <a:ext cx="12191450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-9441874" y="-1384720"/>
              <a:ext cx="12192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40350" y="2585085"/>
            <a:ext cx="5812790" cy="82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 spc="300" dirty="0" smtClean="0">
                <a:solidFill>
                  <a:schemeClr val="bg1"/>
                </a:solidFill>
              </a:rPr>
              <a:t>C4-B </a:t>
            </a:r>
            <a:r>
              <a:rPr lang="zh-CN" altLang="en-US" sz="4000" b="1" spc="300" dirty="0" smtClean="0">
                <a:solidFill>
                  <a:schemeClr val="bg1"/>
                </a:solidFill>
              </a:rPr>
              <a:t>题目讲解</a:t>
            </a:r>
            <a:r>
              <a:rPr lang="en-US" altLang="zh-CN" sz="4000" b="1" spc="300" dirty="0" smtClean="0">
                <a:solidFill>
                  <a:schemeClr val="bg1"/>
                </a:solidFill>
              </a:rPr>
              <a:t>         </a:t>
            </a:r>
            <a:endParaRPr lang="en-US" altLang="zh-CN" sz="4000" b="1" spc="3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26" y="2585258"/>
            <a:ext cx="1399822" cy="1399822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描述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2015" y="838835"/>
            <a:ext cx="7887970" cy="552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4615" y="3876675"/>
            <a:ext cx="9118600" cy="1587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64615" y="1073785"/>
            <a:ext cx="3334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是否可以转化为图论？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4615" y="1991360"/>
            <a:ext cx="86683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Bellman-Ford</a:t>
            </a:r>
            <a:r>
              <a:rPr lang="zh-CN" altLang="en-US"/>
              <a:t>算法</a:t>
            </a:r>
            <a:r>
              <a:rPr lang="en-US" altLang="zh-CN"/>
              <a:t>   O(VE)      </a:t>
            </a:r>
            <a:r>
              <a:rPr lang="zh-CN" altLang="en-US"/>
              <a:t>可以有环，可以有负边，可以尝试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DAG                        O(V+E)    </a:t>
            </a:r>
            <a:r>
              <a:rPr lang="zh-CN" altLang="en-US"/>
              <a:t>只适用有向无环图，不可</a:t>
            </a:r>
            <a:r>
              <a:rPr lang="zh-CN" altLang="en-US"/>
              <a:t>使用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             O(?)        </a:t>
            </a:r>
            <a:r>
              <a:rPr lang="zh-CN" altLang="en-US"/>
              <a:t>可以有环，不能有负边，可以</a:t>
            </a:r>
            <a:r>
              <a:rPr lang="zh-CN" altLang="en-US"/>
              <a:t>尝试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238885" y="999490"/>
            <a:ext cx="3334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是否可以转化为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DP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8885" y="1665605"/>
            <a:ext cx="8856345" cy="15309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38885" y="3018155"/>
            <a:ext cx="8627110" cy="8204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00150" y="4046855"/>
            <a:ext cx="8170545" cy="1873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4135" y="2375535"/>
            <a:ext cx="9500870" cy="9556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34135" y="3254375"/>
            <a:ext cx="9523730" cy="235267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1334135" y="1459865"/>
            <a:ext cx="4137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问题可能没有那么复杂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6375" y="975360"/>
            <a:ext cx="9239250" cy="536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效率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3850" y="3230245"/>
            <a:ext cx="8709025" cy="2983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93850" y="985520"/>
            <a:ext cx="5696585" cy="1400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r="42666"/>
          <a:stretch>
            <a:fillRect/>
          </a:stretch>
        </p:blipFill>
        <p:spPr>
          <a:xfrm>
            <a:off x="1861185" y="2385695"/>
            <a:ext cx="5162550" cy="8890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247775" y="986155"/>
            <a:ext cx="6590665" cy="2324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 flipV="1">
            <a:off x="1327785" y="868680"/>
            <a:ext cx="6059170" cy="2528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演示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0010" y="1022350"/>
            <a:ext cx="5372735" cy="49733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72935" y="2783840"/>
            <a:ext cx="4333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这个题其实是思维题，并没有用到任何高级的算法。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44745" y="3706495"/>
            <a:ext cx="3592195" cy="191643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ZWJmMjZkYWE2ZjNkMTk4ZTAwNzhhOWE3YzczNGZlMGMifQ=="/>
  <p:tag name="KSO_WPP_MARK_KEY" val="129180d3-31a9-4fcd-8a28-9e8bd743ba5b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7C1CC"/>
      </a:accent2>
      <a:accent3>
        <a:srgbClr val="839192"/>
      </a:accent3>
      <a:accent4>
        <a:srgbClr val="156595"/>
      </a:accent4>
      <a:accent5>
        <a:srgbClr val="FBD78D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演示</Application>
  <PresentationFormat>宽屏</PresentationFormat>
  <Paragraphs>62</Paragraphs>
  <Slides>8</Slides>
  <Notes>19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chenjiawei</dc:creator>
  <cp:lastModifiedBy>リョト¤ポジェクト</cp:lastModifiedBy>
  <cp:revision>58</cp:revision>
  <dcterms:created xsi:type="dcterms:W3CDTF">2016-05-11T01:57:00Z</dcterms:created>
  <dcterms:modified xsi:type="dcterms:W3CDTF">2023-11-05T06:43:15Z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F212D6944B9849548EE1CF186C327AFD</vt:lpwstr>
  </property>
</Properties>
</file>