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843" r:id="rId3"/>
    <p:sldId id="856" r:id="rId5"/>
    <p:sldId id="857" r:id="rId6"/>
    <p:sldId id="872" r:id="rId7"/>
    <p:sldId id="865" r:id="rId8"/>
    <p:sldId id="855" r:id="rId9"/>
    <p:sldId id="871" r:id="rId10"/>
  </p:sldIdLst>
  <p:sldSz cx="12192000" cy="6858000"/>
  <p:notesSz cx="6668770" cy="9820275"/>
  <p:custDataLst>
    <p:tags r:id="rId1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A6464B"/>
    <a:srgbClr val="4B44A8"/>
    <a:srgbClr val="FFFF00"/>
    <a:srgbClr val="000000"/>
    <a:srgbClr val="FFFF66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04"/>
    <p:restoredTop sz="94372" autoAdjust="0"/>
  </p:normalViewPr>
  <p:slideViewPr>
    <p:cSldViewPr snapToGrid="0" showGuides="1">
      <p:cViewPr varScale="1">
        <p:scale>
          <a:sx n="82" d="100"/>
          <a:sy n="82" d="100"/>
        </p:scale>
        <p:origin x="754" y="72"/>
      </p:cViewPr>
      <p:guideLst>
        <p:guide orient="horz" pos="2133"/>
        <p:guide pos="3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7F6D25-6181-4990-92ED-B342D4F471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1913" y="736600"/>
            <a:ext cx="6545262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39D7B-9731-44A0-9630-3BCC8617266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554788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" descr="logo_sma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4267200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40938" y="6502400"/>
            <a:ext cx="1846263" cy="2921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71922-BBC5-4A86-B234-35D64C0AD2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1255713"/>
            <a:ext cx="10960100" cy="5168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8533" y="542925"/>
            <a:ext cx="2751667" cy="5881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542925"/>
            <a:ext cx="8056033" cy="5881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952" y="1255713"/>
            <a:ext cx="5378449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18275"/>
            <a:ext cx="1846263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1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6438" y="381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彩云" panose="02010800040101010101" pitchFamily="2" charset="-122"/>
                <a:cs typeface="+mn-cs"/>
              </a:rPr>
              <a:t>BeihangSoft.cn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彩云" panose="0201080004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7462" y="982663"/>
            <a:ext cx="122094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4287" y="952500"/>
            <a:ext cx="1220787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45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屏幕截图 2023-11-06 2026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1089660"/>
            <a:ext cx="10027285" cy="51758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3425" y="1143635"/>
            <a:ext cx="10862310" cy="2465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 dirty="0"/>
              <a:t>题意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题是一道非常经典的贪心算法问题</a:t>
            </a:r>
            <a:r>
              <a:rPr lang="en-US" altLang="zh-CN" dirty="0"/>
              <a:t>——</a:t>
            </a:r>
            <a:r>
              <a:rPr lang="zh-CN" altLang="en-US" dirty="0"/>
              <a:t>活动安排问题，这里也没有埋什么坑，直接按照书上的板子做就可以。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dirty="0"/>
              <a:t>解题思路</a:t>
            </a:r>
            <a:r>
              <a:rPr lang="zh-CN" altLang="en-US" dirty="0"/>
              <a:t>： </a:t>
            </a:r>
            <a:endParaRPr lang="zh-CN" altLang="en-US" dirty="0"/>
          </a:p>
          <a:p>
            <a:pPr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algn="l">
              <a:buFont typeface="Arial" panose="020B0604020202020204" pitchFamily="34" charset="0"/>
            </a:pPr>
            <a:r>
              <a:rPr lang="en-US" altLang="zh-CN" dirty="0"/>
              <a:t>                                  </a:t>
            </a:r>
            <a:r>
              <a:rPr lang="zh-CN" altLang="en-US" dirty="0"/>
              <a:t>贪心 </a:t>
            </a:r>
            <a:r>
              <a:rPr lang="en-US" altLang="zh-CN" dirty="0"/>
              <a:t>——</a:t>
            </a:r>
            <a:r>
              <a:rPr lang="zh-CN" altLang="en-US" dirty="0"/>
              <a:t>优先选结束时间早的活动                             </a:t>
            </a:r>
            <a:endParaRPr lang="zh-CN" altLang="en-US" b="0" i="0" dirty="0">
              <a:solidFill>
                <a:srgbClr val="262626"/>
              </a:solidFill>
              <a:effectLst/>
              <a:latin typeface="-apple-system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完整思路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4690" y="2021840"/>
            <a:ext cx="8262620" cy="258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先把活动按结束时间排序，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然后默认选取第一个活动，用变量来标识当前活动的结束日期，作为选择下一个活动的日期的判断标准，</a:t>
            </a:r>
            <a:endParaRPr lang="zh-CN" altLang="en-US"/>
          </a:p>
          <a:p>
            <a:r>
              <a:rPr lang="zh-CN" altLang="en-US"/>
              <a:t>具体标准为：下一个选取的活动的开始时间要&gt;=当前活动的结束时间。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然后重复此过程，直到遍历完整个数组。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82905" y="1189990"/>
            <a:ext cx="1807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复杂度分析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4745" y="2390140"/>
            <a:ext cx="99225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时间复杂度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整个代码的主要复杂度在排序以及一次遍历操作</a:t>
            </a:r>
            <a:endParaRPr lang="zh-CN" altLang="en-US"/>
          </a:p>
          <a:p>
            <a:r>
              <a:rPr lang="zh-CN" altLang="en-US"/>
              <a:t>排序使用快速排序可以将复杂度控制在</a:t>
            </a:r>
            <a:r>
              <a:rPr lang="en-US" altLang="zh-CN"/>
              <a:t>O(nlgn)</a:t>
            </a:r>
            <a:r>
              <a:rPr lang="zh-CN" altLang="en-US"/>
              <a:t>，一次遍历复杂度在</a:t>
            </a:r>
            <a:r>
              <a:rPr lang="en-US" altLang="zh-CN"/>
              <a:t>O(n)</a:t>
            </a:r>
            <a:r>
              <a:rPr lang="zh-CN" altLang="en-US"/>
              <a:t>，所以总复杂度应该是</a:t>
            </a:r>
            <a:r>
              <a:rPr lang="en-US" altLang="zh-CN"/>
              <a:t>O(nlgn)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76655" y="13468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438889" y="1141412"/>
            <a:ext cx="3099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源代码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214370" y="1270000"/>
            <a:ext cx="118237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幼圆" panose="02010509060101010101" charset="-122"/>
                <a:ea typeface="幼圆" panose="02010509060101010101" charset="-122"/>
              </a:rPr>
              <a:t>主程序</a:t>
            </a:r>
            <a:endParaRPr lang="zh-CN" altLang="en-US" b="1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 descr="屏幕截图 2023-11-06 2035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" y="1786255"/>
            <a:ext cx="6949440" cy="49834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375015" y="5589270"/>
            <a:ext cx="32677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幼圆" panose="02010509060101010101" charset="-122"/>
                <a:ea typeface="幼圆" panose="02010509060101010101" charset="-122"/>
              </a:rPr>
              <a:t>结构体定义与比较函数</a:t>
            </a:r>
            <a:endParaRPr lang="zh-CN" altLang="en-US" b="1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6" name="图片 5" descr="屏幕截图 2023-11-06 2035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360" y="2428240"/>
            <a:ext cx="3947160" cy="22783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43510" y="100965"/>
            <a:ext cx="3099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源代码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26320" y="215900"/>
            <a:ext cx="4104005" cy="6642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144000" tIns="144000" bIns="144000">
            <a:noAutofit/>
          </a:bodyPr>
          <a:lstStyle>
            <a:lvl1pPr marL="457200" indent="-457200" defTabSz="26225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2255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225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225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225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int main() {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int T;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scanf("%d", &amp;T);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for (int t = 0; t &lt; T; t++) {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int n;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scanf("%d", &amp;n);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Event* events = (Event*)malloc(n * sizeof(Event));   // 创建动态数组存储比赛信息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for (int i = 0; i &lt; n; i++) {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    int s, t;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    scanf("%d %d", &amp;s, &amp;t);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    events[i].start = s;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    events[i].end = s + t;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}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qsort(events, n, sizeof(Event), compare);   // 按结束时间对比赛进行排序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int chosen = 0;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int current_end_time = 0;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for (int i = 0; i &lt; n; i++) {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    if (events[i].start &gt;= current_end_time) {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        chosen++;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        current_end_time = events[i].end;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    }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}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printf("%d\n", chosen);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    free(events); 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}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return 0;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}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37805" y="1356360"/>
            <a:ext cx="4104005" cy="28860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144000" tIns="144000" bIns="144000">
            <a:noAutofit/>
          </a:bodyPr>
          <a:lstStyle>
            <a:lvl1pPr marL="457200" indent="-457200" defTabSz="26225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2255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225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225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225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// 定义比赛的结构体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typedef struct Event {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int start;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int end;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} Event;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// 比较函数用于排序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int compare(const void* a, const void* b) {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Event* eventA = (Event*)a;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Event* eventB = (Event*)b;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    return eventA-&gt;end - eventB-&gt;end;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>
                <a:latin typeface="Candara" panose="020E0502030303020204" charset="0"/>
                <a:cs typeface="Candara" panose="020E0502030303020204" charset="0"/>
                <a:sym typeface="+mn-ea"/>
              </a:rPr>
              <a:t>}</a:t>
            </a:r>
            <a:endParaRPr lang="en-US" altLang="zh-CN" sz="1200">
              <a:latin typeface="Candara" panose="020E0502030303020204" charset="0"/>
              <a:cs typeface="Candara" panose="020E050203030302020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8365" y="2644775"/>
            <a:ext cx="97193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9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005381d0-0790-4db6-b1aa-3d2d41e3739d"/>
  <p:tag name="COMMONDATA" val="eyJoZGlkIjoiMzhmMzY1ZGZiNmIzMWRiOWY1ZmIxMTY0Nzg1NGZlZmYifQ=="/>
</p:tagLst>
</file>

<file path=ppt/theme/theme1.xml><?xml version="1.0" encoding="utf-8"?>
<a:theme xmlns:a="http://schemas.openxmlformats.org/drawingml/2006/main" name="csppt02">
  <a:themeElements>
    <a:clrScheme name="csppt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ppt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</Words>
  <Application>WPS 演示</Application>
  <PresentationFormat>宽屏</PresentationFormat>
  <Paragraphs>86</Paragraphs>
  <Slides>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Tahoma</vt:lpstr>
      <vt:lpstr>Times New Roman</vt:lpstr>
      <vt:lpstr>华文彩云</vt:lpstr>
      <vt:lpstr>微软雅黑</vt:lpstr>
      <vt:lpstr>-apple-system</vt:lpstr>
      <vt:lpstr>Segoe Print</vt:lpstr>
      <vt:lpstr>Helvetica Neue</vt:lpstr>
      <vt:lpstr>黑体</vt:lpstr>
      <vt:lpstr>Candara</vt:lpstr>
      <vt:lpstr>Arial Unicode MS</vt:lpstr>
      <vt:lpstr>幼圆</vt:lpstr>
      <vt:lpstr>csppt02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beihang college of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song you</dc:creator>
  <dc:subject>algorithms</dc:subject>
  <cp:lastModifiedBy>JOY</cp:lastModifiedBy>
  <cp:revision>3113</cp:revision>
  <dcterms:created xsi:type="dcterms:W3CDTF">2000-10-25T13:43:00Z</dcterms:created>
  <dcterms:modified xsi:type="dcterms:W3CDTF">2023-11-06T12:39:29Z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5D6A6FD1974F4018A4F671FC3E6CC3A6_12</vt:lpwstr>
  </property>
  <property fmtid="{D5CDD505-2E9C-101B-9397-08002B2CF9AE}" pid="3" name="KSOProductBuildVer">
    <vt:lpwstr>2052-11.1.0.15319</vt:lpwstr>
  </property>
</Properties>
</file>