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99" d="100"/>
          <a:sy n="99" d="100"/>
        </p:scale>
        <p:origin x="6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E09EB-4676-7097-CF96-4C2A0D832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0B4C79-09FC-C340-319E-8C323B5A2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ACD31-BF61-E22C-2E76-F4320352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36F0C-E009-6E09-E7C2-0E52B3B8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F23CE-6C83-E2A4-6F4B-590949E4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1881-65FC-FD01-27E7-E1CDDB73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3A784-58CE-EBB8-C717-03B95ADF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1E9A5-642D-DA7A-4E8A-B5D978AA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AA8A6-FD87-7D5F-ED77-4DB89732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F308C-4617-271D-5935-CE7744E7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7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DBB801-89D9-23E1-E9B9-E9BCA1650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F3761-7A90-9AC8-E6CD-69D20DAF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9251B-B920-B8BF-D04D-A46010CB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85C66-3E71-630B-6352-21EE9728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B7921-3A5A-D262-0A7B-AE5436CB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1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F6F7C-5F78-B6DC-EB9D-FCCD2B71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86536-5511-66A7-E08B-D9FCE14E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7A139-1AFC-94BD-054F-8C643ED0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2FDE2-3D38-A4E7-4D89-B2D6F4A4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C1DA9-5C3B-8E6F-0D10-7DA14D72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80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D7088-ECFF-0A0E-785A-D174EAEF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B9543-6E55-8078-0E4C-02E483A5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23FBB-24E9-A820-260C-04916E75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75130-BF03-6625-0FCF-7E766C6A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8DADC-4558-1E4E-FA36-490DAC7D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2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C3718-1D7B-E467-14FF-BD6D2C55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DE4D6-CD8D-38FB-D222-D38E775B3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6D4E25-6043-8A8D-E3E6-16B2B7E2E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BE6E9-6026-54D2-954F-A2F41B2E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EA7372-8FDF-CEC6-13B5-29574C97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36A80F-0FB0-0CC3-6D77-3F5E5B3B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6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0BFBB-82B4-F4B9-8E6C-E6C0039C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973C5-DFC9-3728-420B-0626B5BA8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9B66D2-0667-7956-F416-7355E4A90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F4E9EC-0BFB-5A8A-FBBF-6956E99BB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C59247-1616-6533-D986-5866AF29E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08D1F3-DDFC-D8A3-71BC-719F949E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1AF498-524F-278D-76B2-4B22239F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E2A29F-457F-0D98-5DFC-7333EBD8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3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F07F2-505D-D3BE-5DE9-93B76108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871BA5-13A9-01E8-F03A-B33C6797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8BBA67-DAE1-167C-2F7A-36CF6834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9574C8-67C6-6C13-A1E3-5535DC17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1D6D89-EA6F-BABD-71D8-3F37159F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B3987D-E197-1F76-F775-521E99CC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D04C47-1071-0D7D-520A-53E4899A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53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DFFD9-1E8F-9664-5003-81C33502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1048B-C984-6A76-2215-0A25DC1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5406A-6CB6-4BDD-3AB6-05E6FF8C7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CF90D-5763-77CC-DD14-04322A2F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17A630-5CC3-1CBA-5286-41028AEC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F7F8E8-339A-1895-053C-8142AC3F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5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1CA34-0DAE-090B-5517-293C034E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AC74E5-756D-2420-9C66-E0F6787BF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3D1D09-C63A-19C1-45A2-361FB9538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B16F4-14F9-3760-6BC6-AA78216D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4F63-D1CB-4B11-B5E7-25D1D5FE8F7C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EA1C82-063F-DFD2-4FC1-BAF4CE86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630B77-AA44-F94B-4CEC-711F7BAB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9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41AC91-B850-59C7-E25B-4F77C856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921DD-56F7-1066-8E45-3D08EB83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95E7C-1533-A5D3-31C5-48C90F003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4F63-D1CB-4B11-B5E7-25D1D5FE8F7C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7937B-CE50-67D5-9126-7499ECD09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0F768-1789-8810-EF54-B79FCFED5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41406-00D6-41E6-ACEF-0C34BCC05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container/priority_queu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8BDDD-640F-5362-0AF9-281B2EF4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E-Email Loss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8D979E-4C65-3DA0-DE37-72BD2F80F4EB}"/>
              </a:ext>
            </a:extLst>
          </p:cNvPr>
          <p:cNvSpPr txBox="1"/>
          <p:nvPr/>
        </p:nvSpPr>
        <p:spPr>
          <a:xfrm>
            <a:off x="9118893" y="754109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21351023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李永琦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40A92B-9163-50DF-A1B3-4CF85C77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416000" y="1543203"/>
            <a:ext cx="9360000" cy="5026829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2651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题目分析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750FCA-3B61-46A1-33A7-950665AFDDD9}"/>
              </a:ext>
            </a:extLst>
          </p:cNvPr>
          <p:cNvSpPr txBox="1"/>
          <p:nvPr/>
        </p:nvSpPr>
        <p:spPr>
          <a:xfrm>
            <a:off x="838200" y="5314772"/>
            <a:ext cx="6196320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题目中所有权为正，使用 </a:t>
            </a:r>
            <a:r>
              <a:rPr lang="en-GB" altLang="zh-CN" dirty="0"/>
              <a:t>Dijkstra </a:t>
            </a:r>
            <a:r>
              <a:rPr lang="zh-CN" altLang="en-US" dirty="0"/>
              <a:t>算法即可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59BE3D-72DD-CA9A-5D87-F41D0C6E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5992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单源最短路问题，考虑算法：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Dijkstra / Bellman-Ford</a:t>
            </a:r>
          </a:p>
          <a:p>
            <a:endParaRPr lang="en-GB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592F4A-6D13-4BF9-6552-EF5BA74F3A5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146319" y="2696236"/>
            <a:ext cx="7899362" cy="199503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17701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算法过程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99565A-5825-AE92-130F-06F1162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259" y="4319897"/>
            <a:ext cx="9589482" cy="212065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贪心地构建集合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选取未确定最短路长度的点集中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最小的点时，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主要有暴力（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O(N^2)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和优先队列（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Mlog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）两种方法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推荐使用优先队列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6DD559-92E0-E804-AE51-E912650BA52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82590" y="1500807"/>
            <a:ext cx="10226820" cy="269982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09198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图的存储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(1)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邻接表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99565A-5825-AE92-130F-06F1162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75" y="2420893"/>
            <a:ext cx="4473707" cy="32002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一般情形下，图的存储采用邻接表非常方便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动态数组，可以方便地进行存储和遍历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是一个嵌套的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g[u]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存储了以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为起点的所有边及其权重构成的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 </a:t>
            </a: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无向图构建：两个方向分别插入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6989D7-5370-75FA-39FF-A4F45B6E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70085"/>
            <a:ext cx="5210213" cy="24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7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图的存储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(2)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链式前向星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99565A-5825-AE92-130F-06F1162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48" y="1503431"/>
            <a:ext cx="6479109" cy="52253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上一种方式不使用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难以实现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这一种方式适合用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head[u]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表示以 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为起点的第一条边</a:t>
            </a:r>
          </a:p>
          <a:p>
            <a:pPr>
              <a:lnSpc>
                <a:spcPct val="100000"/>
              </a:lnSpc>
            </a:pPr>
            <a:r>
              <a:rPr lang="en-GB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nxt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GB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表示遍历至编号为 </a:t>
            </a:r>
            <a:r>
              <a:rPr lang="en-GB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的边之后，下一条边的编号</a:t>
            </a:r>
          </a:p>
          <a:p>
            <a:pPr>
              <a:lnSpc>
                <a:spcPct val="100000"/>
              </a:lnSpc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to[</a:t>
            </a:r>
            <a:r>
              <a:rPr lang="en-GB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表示第 </a:t>
            </a:r>
            <a:r>
              <a:rPr lang="en-GB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号边的终点</a:t>
            </a:r>
          </a:p>
          <a:p>
            <a:pPr>
              <a:lnSpc>
                <a:spcPct val="100000"/>
              </a:lnSpc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weights[</a:t>
            </a:r>
            <a:r>
              <a:rPr lang="en-GB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表示第 </a:t>
            </a:r>
            <a:r>
              <a:rPr lang="en-GB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号边的权重</a:t>
            </a:r>
          </a:p>
          <a:p>
            <a:pPr>
              <a:lnSpc>
                <a:spcPct val="100000"/>
              </a:lnSpc>
            </a:pPr>
            <a:r>
              <a:rPr lang="en-GB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当前已分配的最大编号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每次添加边时，首先为该边获取一个编号（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），然后使用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链表头插法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的思想来更新起点的出边：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获取当前起点的第一个出边编号，让当前边指向该边，然后把起点的第一个出边改为自己。最后存储其终点和权重，完成加边操作。</a:t>
            </a:r>
          </a:p>
          <a:p>
            <a:pPr>
              <a:lnSpc>
                <a:spcPct val="10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3BCA1-E1C5-5271-EADB-B90E3280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939" y="1690688"/>
            <a:ext cx="5210865" cy="43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0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语法说明：</a:t>
            </a:r>
            <a:r>
              <a:rPr lang="en-GB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std::</a:t>
            </a:r>
            <a:r>
              <a:rPr lang="en-GB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priority_queue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99565A-5825-AE92-130F-06F1162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10515599" cy="28328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&lt;queue&gt;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头文件中提供了优先队列的实现，有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个模板参数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第二个参数指定所用容器，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均可；</a:t>
            </a: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第三个参数默认为二元谓词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，因此小的元素的优先级高。但标准规定 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come before”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 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last”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，所以这时实现的是一个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大根堆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&lt;functional&gt;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头文件提供了二元谓词 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greater </a:t>
            </a: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less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相反，可实现小根堆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2BE190-BFE6-3CB5-57B7-96639C86C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71" y="4153864"/>
            <a:ext cx="7177458" cy="16523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523204-90F7-043B-7B9A-625C490962C0}"/>
              </a:ext>
            </a:extLst>
          </p:cNvPr>
          <p:cNvSpPr txBox="1"/>
          <p:nvPr/>
        </p:nvSpPr>
        <p:spPr>
          <a:xfrm>
            <a:off x="2564160" y="6139126"/>
            <a:ext cx="7357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https://en.cppreference.com/w/cpp/container/priority_queue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81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实现小根堆的两种方式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99565A-5825-AE92-130F-06F1162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080" y="3617844"/>
            <a:ext cx="10221838" cy="9033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标程的实现方式：加入队列的元素中将距离取了相反数，也达到了小根堆的效果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540D902-216B-AB15-01A7-F8B25791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89" y="1615304"/>
            <a:ext cx="9887022" cy="14668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26D5CC-CC52-9F3D-BE7E-8E6689C7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137" y="4671192"/>
            <a:ext cx="5119725" cy="11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9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代码实现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99565A-5825-AE92-130F-06F1162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59" y="2262076"/>
            <a:ext cx="5076228" cy="36767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标记是否已确定最短距离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将源点的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设为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后加入优先队列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将松弛过的边的终点加入优先队列中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优先队列的队头对应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最小的点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结构化绑定语法：</a:t>
            </a:r>
            <a:r>
              <a:rPr lang="pl-PL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 [v, w] : g[u]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C++17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99F1B5-8E05-547A-9EEB-0B1CCA3E4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947" y="438128"/>
            <a:ext cx="5610266" cy="5981744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8CEB2CBB-5846-FD46-A31C-E1ABA5F5E4BA}"/>
              </a:ext>
            </a:extLst>
          </p:cNvPr>
          <p:cNvSpPr/>
          <p:nvPr/>
        </p:nvSpPr>
        <p:spPr>
          <a:xfrm>
            <a:off x="7036067" y="4769321"/>
            <a:ext cx="2276375" cy="1116528"/>
          </a:xfrm>
          <a:prstGeom prst="roundRect">
            <a:avLst>
              <a:gd name="adj" fmla="val 674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0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01435-DCDB-7905-A793-12B87A5D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答案输出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399565A-5825-AE92-130F-06F1162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14" y="1650872"/>
            <a:ext cx="4721553" cy="2131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右图为链式前向星实现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题目要求输出时间大于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的点的个数、编号和距离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vector&lt;int&gt;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统计，代码如下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9760DA6-01CB-F5AA-6B6A-22DEBFE9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077" y="188034"/>
            <a:ext cx="4921799" cy="64819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26F656-2ED5-24F9-9CED-9AF1B80769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63"/>
          <a:stretch/>
        </p:blipFill>
        <p:spPr>
          <a:xfrm>
            <a:off x="881941" y="3952543"/>
            <a:ext cx="4843498" cy="232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5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554</Words>
  <Application>Microsoft Office PowerPoint</Application>
  <PresentationFormat>宽屏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E-Email Loss</vt:lpstr>
      <vt:lpstr>题目分析</vt:lpstr>
      <vt:lpstr>算法过程</vt:lpstr>
      <vt:lpstr>图的存储 (1) 邻接表</vt:lpstr>
      <vt:lpstr>图的存储 (2) 链式前向星</vt:lpstr>
      <vt:lpstr>语法说明：std::priority_queue</vt:lpstr>
      <vt:lpstr>实现小根堆的两种方式</vt:lpstr>
      <vt:lpstr>代码实现</vt:lpstr>
      <vt:lpstr>答案输出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名 姓</dc:creator>
  <cp:lastModifiedBy>名 姓</cp:lastModifiedBy>
  <cp:revision>36</cp:revision>
  <dcterms:created xsi:type="dcterms:W3CDTF">2023-10-10T03:04:27Z</dcterms:created>
  <dcterms:modified xsi:type="dcterms:W3CDTF">2023-11-07T12:46:29Z</dcterms:modified>
</cp:coreProperties>
</file>