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  <p:sldId id="258" r:id="rId6"/>
    <p:sldId id="261" r:id="rId7"/>
    <p:sldId id="259" r:id="rId8"/>
    <p:sldId id="262" r:id="rId9"/>
    <p:sldId id="263" r:id="rId10"/>
    <p:sldId id="264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8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tags" Target="../tags/tag7.xml"/><Relationship Id="rId2" Type="http://schemas.openxmlformats.org/officeDocument/2006/relationships/image" Target="../media/image7.pn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7200"/>
              <a:t>C4 - F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22373442 </a:t>
            </a:r>
            <a:r>
              <a:rPr lang="zh-CN" altLang="en-US"/>
              <a:t>林艺涵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屏幕截图 2023-11-05 2332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6695" y="172085"/>
            <a:ext cx="9411970" cy="66859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3140" y="676910"/>
            <a:ext cx="10205720" cy="31229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1.</a:t>
            </a:r>
            <a:r>
              <a:rPr lang="zh-CN" altLang="en-US" sz="3600"/>
              <a:t>最长公共子串</a:t>
            </a:r>
            <a:endParaRPr lang="zh-CN" altLang="en-US" sz="36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2935" y="1434465"/>
            <a:ext cx="10946130" cy="50780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1.</a:t>
            </a:r>
            <a:r>
              <a:rPr lang="zh-CN" altLang="en-US" sz="3600"/>
              <a:t>最长公共子串</a:t>
            </a:r>
            <a:r>
              <a:rPr lang="zh-CN" altLang="en-US" sz="3600"/>
              <a:t>代码</a:t>
            </a:r>
            <a:endParaRPr lang="zh-CN" altLang="en-US" sz="36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00505" y="1636395"/>
            <a:ext cx="3412490" cy="4249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2.</a:t>
            </a:r>
            <a:r>
              <a:rPr lang="zh-CN" altLang="en-US" sz="3600"/>
              <a:t>最长公共子序列</a:t>
            </a:r>
            <a:r>
              <a:rPr lang="en-US" altLang="zh-CN" sz="3600"/>
              <a:t>(LCS)</a:t>
            </a:r>
            <a:endParaRPr lang="en-US" altLang="zh-CN" sz="36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2620" y="1602105"/>
            <a:ext cx="10906125" cy="44583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2.</a:t>
            </a:r>
            <a:r>
              <a:rPr lang="zh-CN" altLang="en-US" sz="3600"/>
              <a:t>最长公共子序列</a:t>
            </a:r>
            <a:r>
              <a:rPr lang="en-US" altLang="zh-CN" sz="3600"/>
              <a:t>(LCS)</a:t>
            </a:r>
            <a:r>
              <a:rPr lang="zh-CN" altLang="en-US" sz="3600"/>
              <a:t>代码</a:t>
            </a:r>
            <a:endParaRPr lang="zh-CN" altLang="en-US" sz="36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5890" y="1864995"/>
            <a:ext cx="4550410" cy="3302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完整代码</a:t>
            </a:r>
            <a:endParaRPr lang="zh-CN" altLang="en-US" sz="36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91840" y="850900"/>
            <a:ext cx="3119755" cy="5777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05930" y="3561080"/>
            <a:ext cx="3810000" cy="3067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zh-CN" altLang="en-US"/>
              <a:t>谢谢大家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COMMONDATA" val="eyJoZGlkIjoiY2I0YjliMzI5NDFhZGJkYWJjNDJiZTdmMjI0ODViZj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WPS 演示</Application>
  <PresentationFormat>宽屏</PresentationFormat>
  <Paragraphs>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1.最长公共子串</vt:lpstr>
      <vt:lpstr>1.最长公共子串</vt:lpstr>
      <vt:lpstr>2.最长公共子序列(LCS)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林艺涵</dc:creator>
  <cp:lastModifiedBy>林艺涵</cp:lastModifiedBy>
  <cp:revision>10</cp:revision>
  <dcterms:created xsi:type="dcterms:W3CDTF">2023-11-05T02:56:00Z</dcterms:created>
  <dcterms:modified xsi:type="dcterms:W3CDTF">2023-11-06T05:14:50Z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1C2B528F9BA04BB190E95A03643856AE_12</vt:lpwstr>
  </property>
  <property fmtid="{D5CDD505-2E9C-101B-9397-08002B2CF9AE}" pid="3" name="KSOProductBuildVer">
    <vt:lpwstr>2052-11.1.0.14309</vt:lpwstr>
  </property>
</Properties>
</file>