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81"/>
  </p:normalViewPr>
  <p:slideViewPr>
    <p:cSldViewPr snapToGrid="0">
      <p:cViewPr varScale="1">
        <p:scale>
          <a:sx n="121" d="100"/>
          <a:sy n="121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0E2A-87DE-1B0E-0369-81360D1D1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0FBEA-0A1C-53A6-4920-AAB93C5AA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C36B2-5965-98A9-52FB-7226F0A8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70BA-7BBF-404D-9EB8-DED6C7889C72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E536C-769E-081D-69B0-75B369A72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2F8AB-52BC-E81E-1304-713A6282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4D13-69B3-BF4A-A224-8659C4EA5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5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878A-4B1C-F8F8-CEB4-79E18C13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77DA6-28C4-88CF-ABF6-CF0C4748C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14521-5AD7-FADF-B9B0-2241CBD7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70BA-7BBF-404D-9EB8-DED6C7889C72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B1640-E441-0BBC-4FE1-A1BB0AB4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74196-9928-EC03-397C-FA357798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4D13-69B3-BF4A-A224-8659C4EA5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7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ED7D45-0CE6-6526-218F-725C3BFA4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67664-76C4-300A-3C72-3908A5421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057EB-C50A-9353-652B-BF59E46E5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70BA-7BBF-404D-9EB8-DED6C7889C72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FFF95-9F52-DB54-9028-6A1789F7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6574C-2ECF-FAA8-1181-2BE43706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4D13-69B3-BF4A-A224-8659C4EA5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6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267A-2613-6BAB-4BAE-B97AE6BE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5857-4C34-D68F-621B-84483A94C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739D2-46DE-8BA3-8CB9-9C2977CF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70BA-7BBF-404D-9EB8-DED6C7889C72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7B3A4-CC53-908C-B495-2A9A83A9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2D02B-FB89-E808-07D9-F7DCCADE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4D13-69B3-BF4A-A224-8659C4EA5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0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7FBC-D908-AC27-19D9-8AD26867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1B257-25CE-B7D8-2E51-54FAD963E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CF152-E739-DBF7-3D95-9F4331E3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70BA-7BBF-404D-9EB8-DED6C7889C72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3DE1A-2E58-3366-5E23-267EFF2B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4BEC2-F47B-A12F-70B6-C88D77A6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4D13-69B3-BF4A-A224-8659C4EA5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1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05A8-D44B-2FC5-38FF-1939EA494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BF780-5565-FDA1-7D30-DB217393E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5C818-D076-8F44-CBC5-FAC4295F2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D9FFF-86CD-0E84-5782-4E3981BB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70BA-7BBF-404D-9EB8-DED6C7889C72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30A0E-E5A0-EE94-6C64-C2D032ADC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EFD32-CE37-9A32-D95F-6109E44B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4D13-69B3-BF4A-A224-8659C4EA5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9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B4B2-0E6E-0D6C-C6D8-A9CC36CE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7BBB1-02F0-415E-A341-CDE7EA72E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54637-CDD0-5A49-3ADC-224555834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0041E8-2A15-0599-92FA-B3A2DED42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71E43-1B20-C8EA-74CD-3F5447D0A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4DA011-F681-5751-50D8-298FDAC74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70BA-7BBF-404D-9EB8-DED6C7889C72}" type="datetimeFigureOut">
              <a:rPr lang="en-US" smtClean="0"/>
              <a:t>11/6/23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D61851-834F-C661-8E2C-7FD83CF6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37F3D4-50C8-57DE-E3CB-8DBCD439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4D13-69B3-BF4A-A224-8659C4EA5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8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64A-F43F-CE93-052B-CDC19887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74EEC-1972-130C-A874-3DA3837D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70BA-7BBF-404D-9EB8-DED6C7889C72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BA0B9-6833-3863-CD73-2BEF0543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A9505-EBD7-AD13-DD4F-AB96018C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4D13-69B3-BF4A-A224-8659C4EA5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5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E2EB9-3B11-BA22-9E79-C9F8CE08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70BA-7BBF-404D-9EB8-DED6C7889C72}" type="datetimeFigureOut">
              <a:rPr lang="en-US" smtClean="0"/>
              <a:t>11/6/23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042B0-AF92-F3A2-69EE-4E6A3E89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A6C06-0CE7-49DB-2E48-1F47B621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4D13-69B3-BF4A-A224-8659C4EA5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93A8-2DF5-1F81-45A2-11D07D62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3750B-31B3-7A9B-587E-8C225AC8A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3186D-1955-80EF-245C-6B7BC9C95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B08F-05BD-4E29-16A9-6B12E40C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70BA-7BBF-404D-9EB8-DED6C7889C72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CBC29-0E72-CE17-422C-8FB7C4A2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109DE-613C-C2F5-3A45-3883872D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4D13-69B3-BF4A-A224-8659C4EA5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9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777D-DD33-6FED-E15B-14428ED7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176273-8BD7-8822-FFA8-FA39E2F58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43B82-FA67-6294-75EF-DC4AAD462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AB60E-D466-8526-FEA4-BC3A609E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70BA-7BBF-404D-9EB8-DED6C7889C72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80B0D-DFC7-E23E-3FE4-9082CD3E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BA64C-8969-5BF9-0F1C-35476E1F4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4D13-69B3-BF4A-A224-8659C4EA5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A1B28-E1AA-75AD-32BD-B56D4E53E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46788-3F01-E321-634B-2746681BE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A9C24-ADB6-7966-7CAF-703020B7C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770BA-7BBF-404D-9EB8-DED6C7889C72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675EC-16EF-EFBC-0730-5871AC312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8B175-1A80-A8A6-6135-2634431F6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A4D13-69B3-BF4A-A224-8659C4EA5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7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0EE3-19F6-DB16-9885-9FFF93BDC8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G题解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5B50B-8432-6EF2-CEF1-9A32387842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22373230</a:t>
            </a:r>
            <a:r>
              <a:rPr lang="zh-CN" altLang="en-US" dirty="0"/>
              <a:t>钟煜奇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6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5956-C53F-DC53-7D80-1C3BFEC9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7AD834-D4AA-56EB-E5D5-132FFD3B0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61" y="365125"/>
            <a:ext cx="12110477" cy="6096000"/>
          </a:xfrm>
        </p:spPr>
      </p:pic>
    </p:spTree>
    <p:extLst>
      <p:ext uri="{BB962C8B-B14F-4D97-AF65-F5344CB8AC3E}">
        <p14:creationId xmlns:p14="http://schemas.microsoft.com/office/powerpoint/2010/main" val="71357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FCE9-951C-E267-03FE-BBC7DF911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144" y="417677"/>
            <a:ext cx="10515600" cy="1325563"/>
          </a:xfrm>
        </p:spPr>
        <p:txBody>
          <a:bodyPr/>
          <a:lstStyle/>
          <a:p>
            <a:r>
              <a:rPr lang="en-US" altLang="zh-CN" dirty="0"/>
              <a:t>Code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A63BE0-AE5A-29CE-B2B3-B0B868403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5511" y="0"/>
            <a:ext cx="6249854" cy="6858000"/>
          </a:xfrm>
        </p:spPr>
      </p:pic>
    </p:spTree>
    <p:extLst>
      <p:ext uri="{BB962C8B-B14F-4D97-AF65-F5344CB8AC3E}">
        <p14:creationId xmlns:p14="http://schemas.microsoft.com/office/powerpoint/2010/main" val="3499253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G题解</vt:lpstr>
      <vt:lpstr>PowerPoint Presentation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G题解</dc:title>
  <dc:creator>QI QI</dc:creator>
  <cp:lastModifiedBy>QI QI</cp:lastModifiedBy>
  <cp:revision>5</cp:revision>
  <dcterms:created xsi:type="dcterms:W3CDTF">2023-11-06T12:57:46Z</dcterms:created>
  <dcterms:modified xsi:type="dcterms:W3CDTF">2023-11-06T13:02:45Z</dcterms:modified>
</cp:coreProperties>
</file>