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36452-636C-0DC8-C45B-5AAB1AA5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F8D64-4A00-C5CC-59DA-1C61D9A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8F633-E2D8-CF26-40A2-75226072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BAF70-9B1E-2ED6-891E-F545E999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E17DB-8514-AC11-0F1F-0B459400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6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C8EC-7680-A8A8-126A-1DB5F34A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63A9E4-66D1-7A4B-0ED1-3A5953B5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A32EE-21FA-DC5E-E747-26471DD2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4C2C3-669A-C077-A810-5A9285AA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29AC4-72D0-D560-A1D9-1698D7DB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B17E9B-C5B8-025B-2E5C-04C29D6B1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A90920-D6C0-DB5A-6B42-2066C6FC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788C4-3979-A4E4-13EC-7BEC4E6F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C053C-2B95-2D49-8FF7-0C7F9ADC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92F6B-709E-EAF2-6E1B-E06617E7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871AA-0066-9854-36D3-0272A08F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D555-7C33-1FFF-FEF2-EB5A178C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68FFC-B4D3-5859-2B2A-6A23DEB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E69F9-1A60-840D-4319-6F1069C9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8097F-F254-C3A3-4517-EA0B6054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41BFD-C7BD-8C7C-1E9E-6FA59C74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2EFBD-ACE5-F13A-587C-095E4699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82699-3543-141B-A8CC-6124B459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B5429-4DB8-600A-6330-D1211464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15023-4692-845C-272D-CDB36A76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1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600F-C227-7ED8-6FB1-8955EB61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EA438-2773-9710-67C2-F82BC247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4326F-C9D9-1172-797A-5316099E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56207-EE37-8787-83A8-DDA43EF3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1DA7A-27B5-E8C9-7EDA-73E5670A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130F8-1BC6-A9F3-E954-D1BD52B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6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8F882-6884-228C-D8AC-61A2F5DD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BC569-FC28-58EB-3011-C1903CAF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FE180-13F6-6F5E-29C0-0709E673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D24099-30D1-EE9B-5EBD-C2B555D01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E0DA0-DF7D-7A53-4D98-F1BE26AE0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D1A0D7-792A-5AA4-3DDD-FFDAC522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7B965-1786-EFCB-FFDD-02DFDC31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4918C-6142-BBC4-E3FD-BCB86CBF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9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43EA2-B8F5-B4D2-33E7-DFDEF075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9E5F06-BB12-AEFB-5A46-E4A44E45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C4DF6-84AA-2074-226B-16C217EA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028D5C-1A40-6085-3545-E0D6CD35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A8E8F3-F0A0-23B8-9C42-B7E402E9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D4D8AA-2FA2-CE87-D5E7-3A3DDFDC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334A1-5C64-2259-8558-0119BC9F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84B3B-BD09-D0CF-CCD7-D99385D3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8EBAC-026D-04D3-E41F-2ED58BFF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952CA-B36C-709E-1D00-2BC4A49C9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8F16B-5F2A-4FB5-ABF8-4B50C5D2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3A495-23AC-EBAF-C3F6-096C301A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95B71-3904-40C4-67BD-E5898AA9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79C41-E064-B82B-C1BC-853B0868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CFE8B-3DD1-AC26-9738-D0DAF5DF4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B6723B-811F-2F61-9D15-8AD75E4D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82935-01E0-193C-51A4-2C394989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48229-E7D0-574C-A284-33B630CF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D8584-FA42-B79D-73E8-F6DBE5B5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D85C6C-DA90-C3D5-952C-00A12C14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0A551-19B5-34C6-15A6-FD5BA827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21155-46C5-FAB5-40E6-05EB0D247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51B5-E071-40F0-9B82-53B89E3506B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8E033-7855-829B-1142-2B237A80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9269B-80DE-6212-DA70-F0176858E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EFF7-5031-44D2-8CE7-34B9C974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8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FB6DD7-1678-D7CD-0FB7-5BA8FF33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7" y="644391"/>
            <a:ext cx="11807045" cy="50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83657F-41B3-C158-A42A-35FF0027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67" y="431946"/>
            <a:ext cx="10809463" cy="58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6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6834DB-7D6D-3D8E-386E-5F79726A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7" y="226827"/>
            <a:ext cx="8776799" cy="65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6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B94F19-1A6C-2E16-CB09-074E7B1B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5" y="220834"/>
            <a:ext cx="10743299" cy="989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F7F45E-1F4E-E284-FBBE-C120131F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9" y="1731209"/>
            <a:ext cx="11544041" cy="4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18F0AF-4C64-7ED8-B977-B83170FF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2" y="736829"/>
            <a:ext cx="11390985" cy="52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7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3FF17D3-9F7E-EDE9-28C7-CD7B264E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9" y="1515792"/>
            <a:ext cx="11652621" cy="972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059707-6C7D-A6D9-2555-60060CF0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89" y="3145465"/>
            <a:ext cx="11181492" cy="19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DAB320-C3FD-CE19-08A4-943A3B38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25" y="877167"/>
            <a:ext cx="5724807" cy="54631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D915CB-62EA-21D0-3F0B-2DBF4167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92" y="1241750"/>
            <a:ext cx="5802465" cy="18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1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Wayne</dc:creator>
  <cp:lastModifiedBy>Bruce Wayne</cp:lastModifiedBy>
  <cp:revision>5</cp:revision>
  <dcterms:created xsi:type="dcterms:W3CDTF">2023-11-06T01:09:47Z</dcterms:created>
  <dcterms:modified xsi:type="dcterms:W3CDTF">2023-11-06T01:45:14Z</dcterms:modified>
</cp:coreProperties>
</file>