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69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4130EFE-BA24-E0D8-57F4-4CCCA2D20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8" y="1736548"/>
            <a:ext cx="10332864" cy="338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6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01D1B91-713B-7312-A04D-3CFB76A08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40" y="0"/>
            <a:ext cx="8202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7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闫佳豪</dc:creator>
  <cp:lastModifiedBy>佳豪 闫</cp:lastModifiedBy>
  <cp:revision>10</cp:revision>
  <dcterms:created xsi:type="dcterms:W3CDTF">2023-10-22T12:50:25Z</dcterms:created>
  <dcterms:modified xsi:type="dcterms:W3CDTF">2023-11-05T16:12:43Z</dcterms:modified>
</cp:coreProperties>
</file>