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FE1A-920C-8CAB-FB74-C2E1A827D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 - NEO WINGS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8D85E-82D3-0607-3F50-C074D27E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929501-C6B2-8B14-64FB-168E6CF5F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0" y="520996"/>
            <a:ext cx="11717077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5EEF27-3853-2B84-ECAF-5CFA8DAB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60" y="1180215"/>
            <a:ext cx="11287279" cy="4029739"/>
          </a:xfrm>
        </p:spPr>
      </p:pic>
    </p:spTree>
    <p:extLst>
      <p:ext uri="{BB962C8B-B14F-4D97-AF65-F5344CB8AC3E}">
        <p14:creationId xmlns:p14="http://schemas.microsoft.com/office/powerpoint/2010/main" val="14356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D2E000-EC21-DDE9-3CE8-4DC37012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26" y="474657"/>
            <a:ext cx="10951793" cy="5802597"/>
          </a:xfrm>
        </p:spPr>
      </p:pic>
    </p:spTree>
    <p:extLst>
      <p:ext uri="{BB962C8B-B14F-4D97-AF65-F5344CB8AC3E}">
        <p14:creationId xmlns:p14="http://schemas.microsoft.com/office/powerpoint/2010/main" val="12995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42C9-FFD8-D6CB-E111-E6ECA75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AF5729-75B4-E71E-D40B-F9C0E9C90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74" y="1690688"/>
            <a:ext cx="3399007" cy="4854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BE7C33-3F36-B291-D831-949F5573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81" y="1690688"/>
            <a:ext cx="3988602" cy="40192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5AFC48-9758-F776-23B5-EEB1742A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383" y="1060987"/>
            <a:ext cx="4300657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B0C487-5928-9FFB-E268-F3928EB2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4" y="0"/>
            <a:ext cx="557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J - NEO WINGS</vt:lpstr>
      <vt:lpstr>PowerPoint 演示文稿</vt:lpstr>
      <vt:lpstr>PowerPoint 演示文稿</vt:lpstr>
      <vt:lpstr>PowerPoint 演示文稿</vt:lpstr>
      <vt:lpstr>代码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- NEO WINGS</dc:title>
  <dc:creator>saltyfishsss</dc:creator>
  <cp:lastModifiedBy>惟彬 云</cp:lastModifiedBy>
  <cp:revision>2</cp:revision>
  <dcterms:created xsi:type="dcterms:W3CDTF">2023-11-06T07:52:33Z</dcterms:created>
  <dcterms:modified xsi:type="dcterms:W3CDTF">2023-11-06T07:56:57Z</dcterms:modified>
</cp:coreProperties>
</file>