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8E3A3-601F-4565-85FC-4F4ADA2D7802}" type="datetimeFigureOut">
              <a:rPr lang="zh-CN" altLang="en-US" smtClean="0"/>
              <a:t>2023/11/19/Sunday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F8913-27C4-4CEA-B2D8-7139815AD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561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F8913-27C4-4CEA-B2D8-7139815ADCB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08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F8913-27C4-4CEA-B2D8-7139815ADCB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456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99497-4DD5-C231-5C9C-E6DA70A89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F30F3F-01A9-8540-ADC4-029B9C225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61D385-5965-A0F9-9A67-E3EBA59D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D779-5072-4290-AAC3-4EE210AAFDEA}" type="datetimeFigureOut">
              <a:rPr lang="zh-CN" altLang="en-US" smtClean="0"/>
              <a:t>2023/11/19/Sunday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8F6D7-DC19-4AB6-F960-E1C8267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77A97-ED79-8DC2-7F31-0623AD4F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C8DE-38CD-4504-AD85-B8193971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61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60C8C-EB17-D4CA-0D8D-112B3534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A0F70F-6395-FC9C-668A-E630A2368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A6E94E-EFB5-CABC-D7E7-F9E6149A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D779-5072-4290-AAC3-4EE210AAFDEA}" type="datetimeFigureOut">
              <a:rPr lang="zh-CN" altLang="en-US" smtClean="0"/>
              <a:t>2023/11/19/Sunday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B4B84A-DEED-8D60-173E-7CD4370F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736AB-0280-0ED8-7B19-4D465DA7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C8DE-38CD-4504-AD85-B8193971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17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359934-88F3-3343-42EB-D81FE1C7D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C93801-3102-BCC1-0372-85E891BF5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DC0793-FD85-9BDD-C6E7-97FCCC12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D779-5072-4290-AAC3-4EE210AAFDEA}" type="datetimeFigureOut">
              <a:rPr lang="zh-CN" altLang="en-US" smtClean="0"/>
              <a:t>2023/11/19/Sunday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CB12-4E6E-124C-66D1-39886127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A1CFD-2960-34D7-95E0-6237A82C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C8DE-38CD-4504-AD85-B8193971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7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90845-55B6-71DF-5CF5-7EEF8A0F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3CC2FA-6501-292D-5E0A-23F9B30E0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E3D50D-C1CD-B2F3-CD5B-878A5332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D779-5072-4290-AAC3-4EE210AAFDEA}" type="datetimeFigureOut">
              <a:rPr lang="zh-CN" altLang="en-US" smtClean="0"/>
              <a:t>2023/11/19/Sunday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F8E286-F375-E8E8-61D1-72BD52B4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3E1271-0CA4-D362-CF25-8E3A4165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C8DE-38CD-4504-AD85-B8193971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33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C5AE1-D497-35FC-9A69-7057D459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DEABED-7F8A-B98F-2612-10D656B12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615FCF-7B98-21F2-91E6-A258564D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D779-5072-4290-AAC3-4EE210AAFDEA}" type="datetimeFigureOut">
              <a:rPr lang="zh-CN" altLang="en-US" smtClean="0"/>
              <a:t>2023/11/19/Sunday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11A362-6B60-0DB3-9D1A-ED0DCDCF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6E86A8-02E5-CD06-A717-13CDE79E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C8DE-38CD-4504-AD85-B8193971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9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0460A-CDD1-EEB1-603A-145B428A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190CF-26E7-1ACF-0D32-0FC9BAACD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CC66F5-47C4-C840-60C4-275AAEF23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59E67C-561A-78B5-8530-CFE4E77B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D779-5072-4290-AAC3-4EE210AAFDEA}" type="datetimeFigureOut">
              <a:rPr lang="zh-CN" altLang="en-US" smtClean="0"/>
              <a:t>2023/11/19/Sunday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FBBE77-9029-0211-94F3-1FB680AA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61E95E-1627-5596-8320-A1569613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C8DE-38CD-4504-AD85-B8193971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80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311FB-6F6C-3526-7ABF-2EC88BEB7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E60A22-C3E9-C0B5-E65D-9AB137278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D2888-A5BE-8133-1A52-D4FFDBEFD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2C805B-AF63-6018-0201-1268B7576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CDD56F-B5EE-DFA0-F07B-E5F904AE0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9454B4-3296-BA12-00BF-E9BD4A2B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D779-5072-4290-AAC3-4EE210AAFDEA}" type="datetimeFigureOut">
              <a:rPr lang="zh-CN" altLang="en-US" smtClean="0"/>
              <a:t>2023/11/19/Sunday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B3925C-31CC-4997-B9C4-D370B59E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EEE948-EEFE-E396-7F71-52134C74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C8DE-38CD-4504-AD85-B8193971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65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56449-39C2-C06B-D593-4374C295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4ADC93-222B-388C-036C-40CE1A30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D779-5072-4290-AAC3-4EE210AAFDEA}" type="datetimeFigureOut">
              <a:rPr lang="zh-CN" altLang="en-US" smtClean="0"/>
              <a:t>2023/11/19/Sunday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D322CF-1BFE-53CC-E014-2DD751E5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005B2D-8622-00F2-FF20-F0AB859B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C8DE-38CD-4504-AD85-B8193971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31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5B0E6C-AAAF-275A-9E1E-B567C6A5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D779-5072-4290-AAC3-4EE210AAFDEA}" type="datetimeFigureOut">
              <a:rPr lang="zh-CN" altLang="en-US" smtClean="0"/>
              <a:t>2023/11/19/Sunday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1EEEAA-D35D-C0B1-37AF-21E673B5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8660E1-6234-D37D-A4DC-2CDA75DA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C8DE-38CD-4504-AD85-B8193971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33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08E22-CE9D-D85C-9EF5-4F0AA2EB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09E652-451D-5345-0464-0C3F5B17B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2817BC-0518-8F73-193A-8A0184F8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9F64DA-2A18-AECE-715F-7CB327A0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D779-5072-4290-AAC3-4EE210AAFDEA}" type="datetimeFigureOut">
              <a:rPr lang="zh-CN" altLang="en-US" smtClean="0"/>
              <a:t>2023/11/19/Sunday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9C5019-374F-FE7F-019E-68031BCD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F11B3A-C14C-2629-4F3F-02F34D46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C8DE-38CD-4504-AD85-B8193971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2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67731-0D4F-801C-42E1-3058FCA00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460A7E-C5F1-F2BB-BD41-A9FE0A32C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137CBD-7F69-B172-E588-3386D2BF8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1050F3-EBA7-D8FC-E828-90FAE005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D779-5072-4290-AAC3-4EE210AAFDEA}" type="datetimeFigureOut">
              <a:rPr lang="zh-CN" altLang="en-US" smtClean="0"/>
              <a:t>2023/11/19/Sunday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EB35FE-488E-4CE0-38D1-72AD56BF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820D34-1841-BC5D-0D02-EC3AE686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C8DE-38CD-4504-AD85-B8193971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59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E618C4-D59F-F309-7E1A-C5D29F5E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E6568B-FA00-EB9F-A564-126782DA5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32B6E8-B64D-A5AF-C7F0-0CF0D87E3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DD779-5072-4290-AAC3-4EE210AAFDEA}" type="datetimeFigureOut">
              <a:rPr lang="zh-CN" altLang="en-US" smtClean="0"/>
              <a:t>2023/11/19/Sunday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89211-C0C4-88C3-4C55-05F2340B1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4E772-B7D0-6379-B32F-27F7BC3C5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BC8DE-38CD-4504-AD85-B8193971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3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7A0ECAE1-E164-C384-19CC-791979226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522" y="215952"/>
            <a:ext cx="9195964" cy="642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2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06CA85-3AC6-1B5E-9E7B-4D4063BEF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793" y="1064030"/>
            <a:ext cx="7103013" cy="40038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9FFD03B-F4B5-65CF-0735-824E9DCAB3E6}"/>
              </a:ext>
            </a:extLst>
          </p:cNvPr>
          <p:cNvSpPr txBox="1"/>
          <p:nvPr/>
        </p:nvSpPr>
        <p:spPr>
          <a:xfrm>
            <a:off x="847896" y="1880241"/>
            <a:ext cx="3424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依照动态规划的转移方程，可以发现直观上需要一个</a:t>
            </a:r>
            <a:r>
              <a:rPr lang="zh-CN" altLang="en-US" b="1" dirty="0">
                <a:solidFill>
                  <a:srgbClr val="C00000"/>
                </a:solidFill>
              </a:rPr>
              <a:t>三维的</a:t>
            </a:r>
            <a:r>
              <a:rPr lang="en-US" altLang="zh-CN" b="1" dirty="0" err="1">
                <a:solidFill>
                  <a:srgbClr val="C00000"/>
                </a:solidFill>
              </a:rPr>
              <a:t>dp</a:t>
            </a:r>
            <a:r>
              <a:rPr lang="zh-CN" altLang="en-US" b="1" dirty="0">
                <a:solidFill>
                  <a:srgbClr val="C00000"/>
                </a:solidFill>
              </a:rPr>
              <a:t>数组</a:t>
            </a:r>
            <a:r>
              <a:rPr lang="zh-CN" altLang="en-US" dirty="0"/>
              <a:t>，从</a:t>
            </a:r>
            <a:r>
              <a:rPr lang="en-US" altLang="zh-CN" dirty="0"/>
              <a:t>k = 0</a:t>
            </a:r>
            <a:r>
              <a:rPr lang="zh-CN" altLang="en-US" dirty="0"/>
              <a:t>向</a:t>
            </a:r>
            <a:r>
              <a:rPr lang="en-US" altLang="zh-CN" dirty="0"/>
              <a:t>k = V</a:t>
            </a:r>
            <a:r>
              <a:rPr lang="zh-CN" altLang="en-US" dirty="0"/>
              <a:t>（顶点数量）依次由底向上计算，最终得到的 </a:t>
            </a:r>
            <a:r>
              <a:rPr lang="en-US" altLang="zh-CN" b="1" dirty="0">
                <a:solidFill>
                  <a:srgbClr val="C00000"/>
                </a:solidFill>
              </a:rPr>
              <a:t>k = V </a:t>
            </a:r>
            <a:r>
              <a:rPr lang="zh-CN" altLang="en-US" b="1" dirty="0">
                <a:solidFill>
                  <a:srgbClr val="C00000"/>
                </a:solidFill>
              </a:rPr>
              <a:t>的表格即为最短路径矩阵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9D36E0-8376-6468-9F68-CD85B5F83100}"/>
              </a:ext>
            </a:extLst>
          </p:cNvPr>
          <p:cNvSpPr txBox="1"/>
          <p:nvPr/>
        </p:nvSpPr>
        <p:spPr>
          <a:xfrm>
            <a:off x="985057" y="4239095"/>
            <a:ext cx="315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这种方式空间复杂度明显过大，需要想办法进行优化</a:t>
            </a:r>
          </a:p>
        </p:txBody>
      </p:sp>
    </p:spTree>
    <p:extLst>
      <p:ext uri="{BB962C8B-B14F-4D97-AF65-F5344CB8AC3E}">
        <p14:creationId xmlns:p14="http://schemas.microsoft.com/office/powerpoint/2010/main" val="312524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B0A8D656-2E74-141B-808F-22E186EB5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694" y="1521229"/>
            <a:ext cx="6281599" cy="353836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82C8D52-E3CC-E51D-890E-70D289994FB3}"/>
              </a:ext>
            </a:extLst>
          </p:cNvPr>
          <p:cNvSpPr txBox="1"/>
          <p:nvPr/>
        </p:nvSpPr>
        <p:spPr>
          <a:xfrm>
            <a:off x="1188720" y="1521229"/>
            <a:ext cx="33084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观察递归公式容易想到，求解第</a:t>
            </a:r>
            <a:r>
              <a:rPr lang="en-US" altLang="zh-CN" dirty="0"/>
              <a:t>k</a:t>
            </a:r>
            <a:r>
              <a:rPr lang="zh-CN" altLang="en-US" dirty="0"/>
              <a:t>层矩阵时，</a:t>
            </a:r>
            <a:r>
              <a:rPr lang="zh-CN" altLang="en-US" b="1" dirty="0">
                <a:solidFill>
                  <a:srgbClr val="C00000"/>
                </a:solidFill>
              </a:rPr>
              <a:t>仅依赖第</a:t>
            </a:r>
            <a:r>
              <a:rPr lang="en-US" altLang="zh-CN" b="1" dirty="0">
                <a:solidFill>
                  <a:srgbClr val="C00000"/>
                </a:solidFill>
              </a:rPr>
              <a:t>k – 1</a:t>
            </a:r>
            <a:r>
              <a:rPr lang="zh-CN" altLang="en-US" b="1" dirty="0">
                <a:solidFill>
                  <a:srgbClr val="C00000"/>
                </a:solidFill>
              </a:rPr>
              <a:t>层矩阵的值</a:t>
            </a:r>
            <a:r>
              <a:rPr lang="zh-CN" altLang="en-US" dirty="0"/>
              <a:t>，因此可以把</a:t>
            </a:r>
            <a:r>
              <a:rPr lang="en-US" altLang="zh-CN" dirty="0"/>
              <a:t>k</a:t>
            </a:r>
            <a:r>
              <a:rPr lang="zh-CN" altLang="en-US" dirty="0"/>
              <a:t>层矩阵压缩为两层，不断重复的更新这两层矩阵 ，就可以得到最后的最短路径矩阵</a:t>
            </a:r>
          </a:p>
        </p:txBody>
      </p:sp>
    </p:spTree>
    <p:extLst>
      <p:ext uri="{BB962C8B-B14F-4D97-AF65-F5344CB8AC3E}">
        <p14:creationId xmlns:p14="http://schemas.microsoft.com/office/powerpoint/2010/main" val="203786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5D77D42-B4F4-678A-8803-C753B8F97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346" y="822960"/>
            <a:ext cx="8552109" cy="48241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7F05510-18B8-6D71-2BD2-C4953ECD8D9B}"/>
              </a:ext>
            </a:extLst>
          </p:cNvPr>
          <p:cNvSpPr txBox="1"/>
          <p:nvPr/>
        </p:nvSpPr>
        <p:spPr>
          <a:xfrm>
            <a:off x="631768" y="1862050"/>
            <a:ext cx="28595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进一步观察得到，计算的过程中，在更新第</a:t>
            </a:r>
            <a:r>
              <a:rPr lang="en-US" altLang="zh-CN" dirty="0"/>
              <a:t>k</a:t>
            </a:r>
            <a:r>
              <a:rPr lang="zh-CN" altLang="en-US" dirty="0"/>
              <a:t>层的数时，需要用到第</a:t>
            </a:r>
            <a:r>
              <a:rPr lang="en-US" altLang="zh-CN" dirty="0">
                <a:solidFill>
                  <a:srgbClr val="C00000"/>
                </a:solidFill>
              </a:rPr>
              <a:t>k – 1</a:t>
            </a:r>
            <a:r>
              <a:rPr lang="zh-CN" altLang="en-US" dirty="0">
                <a:solidFill>
                  <a:srgbClr val="C00000"/>
                </a:solidFill>
              </a:rPr>
              <a:t>层的黄色十字</a:t>
            </a:r>
            <a:r>
              <a:rPr lang="zh-CN" altLang="en-US" dirty="0"/>
              <a:t>和对应的格子（紫色），黄色十字形成的原因是</a:t>
            </a:r>
            <a:r>
              <a:rPr lang="en-US" altLang="zh-CN" dirty="0"/>
              <a:t>D[k – 1, </a:t>
            </a:r>
            <a:r>
              <a:rPr lang="en-US" altLang="zh-CN" dirty="0" err="1"/>
              <a:t>i</a:t>
            </a:r>
            <a:r>
              <a:rPr lang="en-US" altLang="zh-CN" dirty="0"/>
              <a:t>, k]</a:t>
            </a:r>
            <a:r>
              <a:rPr lang="zh-CN" altLang="en-US" dirty="0"/>
              <a:t>和</a:t>
            </a:r>
            <a:r>
              <a:rPr lang="en-US" altLang="zh-CN" dirty="0"/>
              <a:t>D[k – 1, k, j]</a:t>
            </a:r>
            <a:r>
              <a:rPr lang="zh-CN" altLang="en-US" dirty="0">
                <a:solidFill>
                  <a:srgbClr val="C00000"/>
                </a:solidFill>
              </a:rPr>
              <a:t>均被</a:t>
            </a:r>
            <a:r>
              <a:rPr lang="en-US" altLang="zh-CN" dirty="0">
                <a:solidFill>
                  <a:srgbClr val="C00000"/>
                </a:solidFill>
              </a:rPr>
              <a:t>k</a:t>
            </a:r>
            <a:r>
              <a:rPr lang="zh-CN" altLang="en-US" dirty="0">
                <a:solidFill>
                  <a:srgbClr val="C00000"/>
                </a:solidFill>
              </a:rPr>
              <a:t>所限制</a:t>
            </a:r>
            <a:r>
              <a:rPr lang="zh-CN" altLang="en-US" dirty="0"/>
              <a:t>，不是</a:t>
            </a:r>
            <a:r>
              <a:rPr lang="en-US" altLang="zh-CN" dirty="0" err="1"/>
              <a:t>i</a:t>
            </a:r>
            <a:r>
              <a:rPr lang="zh-CN" altLang="en-US" dirty="0"/>
              <a:t>坐标为</a:t>
            </a:r>
            <a:r>
              <a:rPr lang="en-US" altLang="zh-CN" dirty="0"/>
              <a:t>k</a:t>
            </a:r>
            <a:r>
              <a:rPr lang="zh-CN" altLang="en-US" dirty="0"/>
              <a:t>，就是</a:t>
            </a:r>
            <a:r>
              <a:rPr lang="en-US" altLang="zh-CN" dirty="0"/>
              <a:t>j</a:t>
            </a:r>
            <a:r>
              <a:rPr lang="zh-CN" altLang="en-US" dirty="0"/>
              <a:t>坐标为</a:t>
            </a:r>
            <a:r>
              <a:rPr lang="en-US" altLang="zh-CN" dirty="0"/>
              <a:t>k</a:t>
            </a:r>
            <a:r>
              <a:rPr lang="zh-CN" altLang="en-US" dirty="0"/>
              <a:t>。而紫色的格子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zh-CN" altLang="en-US" dirty="0"/>
              <a:t>坐标恰好和待计算的红色格子相同</a:t>
            </a:r>
          </a:p>
        </p:txBody>
      </p:sp>
    </p:spTree>
    <p:extLst>
      <p:ext uri="{BB962C8B-B14F-4D97-AF65-F5344CB8AC3E}">
        <p14:creationId xmlns:p14="http://schemas.microsoft.com/office/powerpoint/2010/main" val="83732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日历&#10;&#10;描述已自动生成">
            <a:extLst>
              <a:ext uri="{FF2B5EF4-FFF2-40B4-BE49-F238E27FC236}">
                <a16:creationId xmlns:a16="http://schemas.microsoft.com/office/drawing/2014/main" id="{90B96D71-72D5-90FF-5197-5E65FF39F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940" y="1055717"/>
            <a:ext cx="7556060" cy="42810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1BD2DB6-9161-6A9F-E7E7-9E770B151BCC}"/>
              </a:ext>
            </a:extLst>
          </p:cNvPr>
          <p:cNvSpPr txBox="1"/>
          <p:nvPr/>
        </p:nvSpPr>
        <p:spPr>
          <a:xfrm>
            <a:off x="702427" y="1116861"/>
            <a:ext cx="4164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分类讨论，当紫色格子不和黄色格子重合的时候，比较的是紫色格子的值和两个对应黄色格子的值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44BF18-C35B-7121-ADD1-E200D43A08B9}"/>
              </a:ext>
            </a:extLst>
          </p:cNvPr>
          <p:cNvSpPr txBox="1"/>
          <p:nvPr/>
        </p:nvSpPr>
        <p:spPr>
          <a:xfrm>
            <a:off x="702427" y="2343384"/>
            <a:ext cx="41646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当紫色格子和黄色格子重合的时候，可以发现</a:t>
            </a:r>
            <a:r>
              <a:rPr lang="zh-CN" altLang="en-US" b="1" dirty="0">
                <a:solidFill>
                  <a:srgbClr val="C00000"/>
                </a:solidFill>
              </a:rPr>
              <a:t>黄色表达式的值等于紫色表达式的值</a:t>
            </a:r>
            <a:r>
              <a:rPr lang="zh-CN" altLang="en-US" dirty="0"/>
              <a:t>，即两个黄色格子值相加等于紫色格子（因为其中一个黄格子等于</a:t>
            </a:r>
            <a:r>
              <a:rPr lang="en-US" altLang="zh-CN" dirty="0"/>
              <a:t>0</a:t>
            </a:r>
            <a:r>
              <a:rPr lang="zh-CN" altLang="en-US" dirty="0"/>
              <a:t>，另一个和紫色重合）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4B4052-2AA8-8AD4-9E9D-0B3FFBB2E119}"/>
              </a:ext>
            </a:extLst>
          </p:cNvPr>
          <p:cNvSpPr txBox="1"/>
          <p:nvPr/>
        </p:nvSpPr>
        <p:spPr>
          <a:xfrm>
            <a:off x="702427" y="4029165"/>
            <a:ext cx="3424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可以发现，即使在</a:t>
            </a:r>
            <a:r>
              <a:rPr lang="en-US" altLang="zh-CN" dirty="0"/>
              <a:t>k – 1</a:t>
            </a:r>
            <a:r>
              <a:rPr lang="zh-CN" altLang="en-US" dirty="0"/>
              <a:t>层上直接覆盖</a:t>
            </a:r>
            <a:r>
              <a:rPr lang="en-US" altLang="zh-CN" dirty="0"/>
              <a:t>k</a:t>
            </a:r>
            <a:r>
              <a:rPr lang="zh-CN" altLang="en-US" dirty="0"/>
              <a:t>层的数，也不会导致错误，</a:t>
            </a:r>
            <a:r>
              <a:rPr lang="zh-CN" altLang="en-US" dirty="0">
                <a:solidFill>
                  <a:srgbClr val="C00000"/>
                </a:solidFill>
              </a:rPr>
              <a:t>因为计算依赖黄格子，而计算过程没有修改黄格子的值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1305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BF7F2C8-A534-01A0-EB9C-074C6F024BE5}"/>
              </a:ext>
            </a:extLst>
          </p:cNvPr>
          <p:cNvSpPr txBox="1"/>
          <p:nvPr/>
        </p:nvSpPr>
        <p:spPr>
          <a:xfrm>
            <a:off x="2859578" y="1878678"/>
            <a:ext cx="60682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算法不可以处理重边的原因：</a:t>
            </a:r>
            <a:endParaRPr lang="en-US" altLang="zh-CN" sz="2800" b="1" dirty="0"/>
          </a:p>
          <a:p>
            <a:r>
              <a:rPr lang="zh-CN" altLang="en-US" sz="2800" dirty="0"/>
              <a:t>后输入的边会覆盖掉先输入的边，</a:t>
            </a:r>
            <a:endParaRPr lang="en-US" altLang="zh-CN" sz="2800" dirty="0"/>
          </a:p>
          <a:p>
            <a:r>
              <a:rPr lang="zh-CN" altLang="en-US" sz="2800" dirty="0"/>
              <a:t>而不能保证新边长度一定比旧边要短。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b="1" dirty="0"/>
              <a:t>解决方法：</a:t>
            </a:r>
            <a:r>
              <a:rPr lang="zh-CN" altLang="en-US" sz="2800" dirty="0"/>
              <a:t>取新边和旧边的更小者即可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74958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373</Words>
  <Application>Microsoft Office PowerPoint</Application>
  <PresentationFormat>宽屏</PresentationFormat>
  <Paragraphs>14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Ikaros</dc:creator>
  <cp:lastModifiedBy>Ikaros</cp:lastModifiedBy>
  <cp:revision>1</cp:revision>
  <dcterms:created xsi:type="dcterms:W3CDTF">2023-11-19T12:30:47Z</dcterms:created>
  <dcterms:modified xsi:type="dcterms:W3CDTF">2023-11-19T13:06:07Z</dcterms:modified>
</cp:coreProperties>
</file>